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75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6"/>
    <p:restoredTop sz="94662"/>
  </p:normalViewPr>
  <p:slideViewPr>
    <p:cSldViewPr snapToGrid="0" snapToObjects="1">
      <p:cViewPr>
        <p:scale>
          <a:sx n="110" d="100"/>
          <a:sy n="110" d="100"/>
        </p:scale>
        <p:origin x="13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4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3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28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57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64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3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7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8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36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6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7C8C-7B98-5343-9845-E6543DA80D76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9FF8A-26EB-F948-933C-F80470E18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22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oweredtemplate.com/" TargetMode="External"/><Relationship Id="rId2" Type="http://schemas.openxmlformats.org/officeDocument/2006/relationships/hyperlink" Target="mailto:eleanor.boddy@nhs.ne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B05D10-FF98-4D48-B23B-695E85289C16}"/>
              </a:ext>
            </a:extLst>
          </p:cNvPr>
          <p:cNvSpPr txBox="1"/>
          <p:nvPr/>
        </p:nvSpPr>
        <p:spPr>
          <a:xfrm>
            <a:off x="92048" y="387350"/>
            <a:ext cx="487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ARFID: the tip of an iceberg?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CE8A90-EA94-2940-B3AE-086D5A9C8456}"/>
              </a:ext>
            </a:extLst>
          </p:cNvPr>
          <p:cNvSpPr txBox="1"/>
          <p:nvPr/>
        </p:nvSpPr>
        <p:spPr>
          <a:xfrm>
            <a:off x="88500" y="795800"/>
            <a:ext cx="66866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Understanding the need for and improving services offered for Community Paediatric patients with restrictive eating patterns.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8C9A6-3EB7-1949-AC9B-55D3970C41BA}"/>
              </a:ext>
            </a:extLst>
          </p:cNvPr>
          <p:cNvSpPr txBox="1"/>
          <p:nvPr/>
        </p:nvSpPr>
        <p:spPr>
          <a:xfrm>
            <a:off x="88500" y="1459778"/>
            <a:ext cx="63708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Dr Eleanor Boddy, Dr Rachel Bower, Dr Nicola </a:t>
            </a:r>
            <a:r>
              <a:rPr lang="en-GB" sz="1050" dirty="0" err="1"/>
              <a:t>Herberholz</a:t>
            </a:r>
            <a:r>
              <a:rPr lang="en-GB" sz="1050" dirty="0"/>
              <a:t>, Dr Gillian Mitchell, Dr Kim Pierson, Dr Toks </a:t>
            </a:r>
            <a:r>
              <a:rPr lang="en-GB" sz="1050" dirty="0" err="1"/>
              <a:t>Sanwo</a:t>
            </a:r>
            <a:endParaRPr lang="en-GB" sz="10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CA8BC2-C7E2-4F44-B682-76E26E0B0DAE}"/>
              </a:ext>
            </a:extLst>
          </p:cNvPr>
          <p:cNvSpPr txBox="1"/>
          <p:nvPr/>
        </p:nvSpPr>
        <p:spPr>
          <a:xfrm>
            <a:off x="-15954" y="9561606"/>
            <a:ext cx="482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Contact: 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eleanor.boddy@nhs.net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presentation has been designed using resources from </a:t>
            </a:r>
            <a:r>
              <a:rPr lang="en-US" sz="8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PoweredTemplate.com</a:t>
            </a: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CB8F9C8-D6D7-0A46-9D80-D3963E2C9BCE}"/>
              </a:ext>
            </a:extLst>
          </p:cNvPr>
          <p:cNvGrpSpPr/>
          <p:nvPr/>
        </p:nvGrpSpPr>
        <p:grpSpPr>
          <a:xfrm>
            <a:off x="-20708" y="1962154"/>
            <a:ext cx="6943894" cy="7747329"/>
            <a:chOff x="2234119" y="932131"/>
            <a:chExt cx="7646684" cy="7502865"/>
          </a:xfrm>
        </p:grpSpPr>
        <p:sp>
          <p:nvSpPr>
            <p:cNvPr id="19" name="Freeform: Shape 7">
              <a:extLst>
                <a:ext uri="{FF2B5EF4-FFF2-40B4-BE49-F238E27FC236}">
                  <a16:creationId xmlns:a16="http://schemas.microsoft.com/office/drawing/2014/main" id="{7F27173C-0A79-1E43-94FF-BC2C8545FFD1}"/>
                </a:ext>
              </a:extLst>
            </p:cNvPr>
            <p:cNvSpPr/>
            <p:nvPr/>
          </p:nvSpPr>
          <p:spPr>
            <a:xfrm>
              <a:off x="4349528" y="2590484"/>
              <a:ext cx="3371915" cy="11551"/>
            </a:xfrm>
            <a:custGeom>
              <a:avLst/>
              <a:gdLst>
                <a:gd name="connsiteX0" fmla="*/ 3371916 w 3371915"/>
                <a:gd name="connsiteY0" fmla="*/ 9566 h 11551"/>
                <a:gd name="connsiteX1" fmla="*/ 3371554 w 3371915"/>
                <a:gd name="connsiteY1" fmla="*/ 11552 h 11551"/>
                <a:gd name="connsiteX2" fmla="*/ 812 w 3371915"/>
                <a:gd name="connsiteY2" fmla="*/ 11552 h 11551"/>
                <a:gd name="connsiteX3" fmla="*/ 0 w 3371915"/>
                <a:gd name="connsiteY3" fmla="*/ 0 h 11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1915" h="11551">
                  <a:moveTo>
                    <a:pt x="3371916" y="9566"/>
                  </a:moveTo>
                  <a:lnTo>
                    <a:pt x="3371554" y="11552"/>
                  </a:lnTo>
                  <a:lnTo>
                    <a:pt x="812" y="11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772F"/>
            </a:solidFill>
            <a:ln w="9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8">
              <a:extLst>
                <a:ext uri="{FF2B5EF4-FFF2-40B4-BE49-F238E27FC236}">
                  <a16:creationId xmlns:a16="http://schemas.microsoft.com/office/drawing/2014/main" id="{F481ED8F-AFCD-5F40-84E8-D9AE1DB24CC0}"/>
                </a:ext>
              </a:extLst>
            </p:cNvPr>
            <p:cNvSpPr/>
            <p:nvPr/>
          </p:nvSpPr>
          <p:spPr>
            <a:xfrm>
              <a:off x="3654213" y="964711"/>
              <a:ext cx="1312017" cy="363877"/>
            </a:xfrm>
            <a:custGeom>
              <a:avLst/>
              <a:gdLst>
                <a:gd name="connsiteX0" fmla="*/ 1181971 w 1312017"/>
                <a:gd name="connsiteY0" fmla="*/ 344745 h 363877"/>
                <a:gd name="connsiteX1" fmla="*/ 1182151 w 1312017"/>
                <a:gd name="connsiteY1" fmla="*/ 341406 h 363877"/>
                <a:gd name="connsiteX2" fmla="*/ 1117444 w 1312017"/>
                <a:gd name="connsiteY2" fmla="*/ 276608 h 363877"/>
                <a:gd name="connsiteX3" fmla="*/ 1102102 w 1312017"/>
                <a:gd name="connsiteY3" fmla="*/ 278504 h 363877"/>
                <a:gd name="connsiteX4" fmla="*/ 1016637 w 1312017"/>
                <a:gd name="connsiteY4" fmla="*/ 221287 h 363877"/>
                <a:gd name="connsiteX5" fmla="*/ 1005808 w 1312017"/>
                <a:gd name="connsiteY5" fmla="*/ 222009 h 363877"/>
                <a:gd name="connsiteX6" fmla="*/ 901392 w 1312017"/>
                <a:gd name="connsiteY6" fmla="*/ 167138 h 363877"/>
                <a:gd name="connsiteX7" fmla="*/ 783799 w 1312017"/>
                <a:gd name="connsiteY7" fmla="*/ 246376 h 363877"/>
                <a:gd name="connsiteX8" fmla="*/ 728387 w 1312017"/>
                <a:gd name="connsiteY8" fmla="*/ 223092 h 363877"/>
                <a:gd name="connsiteX9" fmla="*/ 725319 w 1312017"/>
                <a:gd name="connsiteY9" fmla="*/ 223182 h 363877"/>
                <a:gd name="connsiteX10" fmla="*/ 593467 w 1312017"/>
                <a:gd name="connsiteY10" fmla="*/ 116780 h 363877"/>
                <a:gd name="connsiteX11" fmla="*/ 562422 w 1312017"/>
                <a:gd name="connsiteY11" fmla="*/ 120390 h 363877"/>
                <a:gd name="connsiteX12" fmla="*/ 398894 w 1312017"/>
                <a:gd name="connsiteY12" fmla="*/ 0 h 363877"/>
                <a:gd name="connsiteX13" fmla="*/ 235817 w 1312017"/>
                <a:gd name="connsiteY13" fmla="*/ 118946 h 363877"/>
                <a:gd name="connsiteX14" fmla="*/ 212082 w 1312017"/>
                <a:gd name="connsiteY14" fmla="*/ 116780 h 363877"/>
                <a:gd name="connsiteX15" fmla="*/ 82847 w 1312017"/>
                <a:gd name="connsiteY15" fmla="*/ 213164 h 363877"/>
                <a:gd name="connsiteX16" fmla="*/ 30504 w 1312017"/>
                <a:gd name="connsiteY16" fmla="*/ 276699 h 363877"/>
                <a:gd name="connsiteX17" fmla="*/ 31045 w 1312017"/>
                <a:gd name="connsiteY17" fmla="*/ 284821 h 363877"/>
                <a:gd name="connsiteX18" fmla="*/ 22291 w 1312017"/>
                <a:gd name="connsiteY18" fmla="*/ 293394 h 363877"/>
                <a:gd name="connsiteX19" fmla="*/ 31406 w 1312017"/>
                <a:gd name="connsiteY19" fmla="*/ 349619 h 363877"/>
                <a:gd name="connsiteX20" fmla="*/ 41243 w 1312017"/>
                <a:gd name="connsiteY20" fmla="*/ 354582 h 363877"/>
                <a:gd name="connsiteX21" fmla="*/ 0 w 1312017"/>
                <a:gd name="connsiteY21" fmla="*/ 363878 h 363877"/>
                <a:gd name="connsiteX22" fmla="*/ 37994 w 1312017"/>
                <a:gd name="connsiteY22" fmla="*/ 363878 h 363877"/>
                <a:gd name="connsiteX23" fmla="*/ 1178000 w 1312017"/>
                <a:gd name="connsiteY23" fmla="*/ 363878 h 363877"/>
                <a:gd name="connsiteX24" fmla="*/ 1312017 w 1312017"/>
                <a:gd name="connsiteY24" fmla="*/ 363878 h 363877"/>
                <a:gd name="connsiteX25" fmla="*/ 1181971 w 1312017"/>
                <a:gd name="connsiteY25" fmla="*/ 344745 h 36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12017" h="363877">
                  <a:moveTo>
                    <a:pt x="1181971" y="344745"/>
                  </a:moveTo>
                  <a:cubicBezTo>
                    <a:pt x="1182061" y="343662"/>
                    <a:pt x="1182151" y="342489"/>
                    <a:pt x="1182151" y="341406"/>
                  </a:cubicBezTo>
                  <a:cubicBezTo>
                    <a:pt x="1182151" y="305578"/>
                    <a:pt x="1153182" y="276608"/>
                    <a:pt x="1117444" y="276608"/>
                  </a:cubicBezTo>
                  <a:cubicBezTo>
                    <a:pt x="1112119" y="276608"/>
                    <a:pt x="1107065" y="277330"/>
                    <a:pt x="1102102" y="278504"/>
                  </a:cubicBezTo>
                  <a:cubicBezTo>
                    <a:pt x="1088294" y="244932"/>
                    <a:pt x="1055264" y="221287"/>
                    <a:pt x="1016637" y="221287"/>
                  </a:cubicBezTo>
                  <a:cubicBezTo>
                    <a:pt x="1012937" y="221287"/>
                    <a:pt x="1009418" y="221557"/>
                    <a:pt x="1005808" y="222009"/>
                  </a:cubicBezTo>
                  <a:cubicBezTo>
                    <a:pt x="982885" y="188888"/>
                    <a:pt x="944710" y="167138"/>
                    <a:pt x="901392" y="167138"/>
                  </a:cubicBezTo>
                  <a:cubicBezTo>
                    <a:pt x="848146" y="167138"/>
                    <a:pt x="802661" y="199988"/>
                    <a:pt x="783799" y="246376"/>
                  </a:cubicBezTo>
                  <a:cubicBezTo>
                    <a:pt x="769721" y="232026"/>
                    <a:pt x="750137" y="223092"/>
                    <a:pt x="728387" y="223092"/>
                  </a:cubicBezTo>
                  <a:cubicBezTo>
                    <a:pt x="727394" y="223092"/>
                    <a:pt x="726402" y="223182"/>
                    <a:pt x="725319" y="223182"/>
                  </a:cubicBezTo>
                  <a:cubicBezTo>
                    <a:pt x="712323" y="162355"/>
                    <a:pt x="658175" y="116780"/>
                    <a:pt x="593467" y="116780"/>
                  </a:cubicBezTo>
                  <a:cubicBezTo>
                    <a:pt x="582818" y="116780"/>
                    <a:pt x="572440" y="118044"/>
                    <a:pt x="562422" y="120390"/>
                  </a:cubicBezTo>
                  <a:cubicBezTo>
                    <a:pt x="540763" y="50629"/>
                    <a:pt x="475785" y="0"/>
                    <a:pt x="398894" y="0"/>
                  </a:cubicBezTo>
                  <a:cubicBezTo>
                    <a:pt x="322635" y="0"/>
                    <a:pt x="258017" y="49997"/>
                    <a:pt x="235817" y="118946"/>
                  </a:cubicBezTo>
                  <a:cubicBezTo>
                    <a:pt x="228146" y="117592"/>
                    <a:pt x="220204" y="116780"/>
                    <a:pt x="212082" y="116780"/>
                  </a:cubicBezTo>
                  <a:cubicBezTo>
                    <a:pt x="150984" y="116780"/>
                    <a:pt x="99453" y="157482"/>
                    <a:pt x="82847" y="213164"/>
                  </a:cubicBezTo>
                  <a:cubicBezTo>
                    <a:pt x="52975" y="218940"/>
                    <a:pt x="30504" y="245112"/>
                    <a:pt x="30504" y="276699"/>
                  </a:cubicBezTo>
                  <a:cubicBezTo>
                    <a:pt x="30504" y="279496"/>
                    <a:pt x="30684" y="282114"/>
                    <a:pt x="31045" y="284821"/>
                  </a:cubicBezTo>
                  <a:cubicBezTo>
                    <a:pt x="27796" y="287258"/>
                    <a:pt x="24818" y="289965"/>
                    <a:pt x="22291" y="293394"/>
                  </a:cubicBezTo>
                  <a:cubicBezTo>
                    <a:pt x="9295" y="311444"/>
                    <a:pt x="13447" y="336623"/>
                    <a:pt x="31406" y="349619"/>
                  </a:cubicBezTo>
                  <a:cubicBezTo>
                    <a:pt x="34565" y="351785"/>
                    <a:pt x="37814" y="353409"/>
                    <a:pt x="41243" y="354582"/>
                  </a:cubicBezTo>
                  <a:lnTo>
                    <a:pt x="0" y="363878"/>
                  </a:lnTo>
                  <a:lnTo>
                    <a:pt x="37994" y="363878"/>
                  </a:lnTo>
                  <a:lnTo>
                    <a:pt x="1178000" y="363878"/>
                  </a:lnTo>
                  <a:lnTo>
                    <a:pt x="1312017" y="363878"/>
                  </a:lnTo>
                  <a:lnTo>
                    <a:pt x="1181971" y="344745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 w="9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9">
              <a:extLst>
                <a:ext uri="{FF2B5EF4-FFF2-40B4-BE49-F238E27FC236}">
                  <a16:creationId xmlns:a16="http://schemas.microsoft.com/office/drawing/2014/main" id="{C17C136A-B57E-4244-A260-E653FAC876C0}"/>
                </a:ext>
              </a:extLst>
            </p:cNvPr>
            <p:cNvSpPr/>
            <p:nvPr/>
          </p:nvSpPr>
          <p:spPr>
            <a:xfrm>
              <a:off x="7574795" y="1509535"/>
              <a:ext cx="1768308" cy="490314"/>
            </a:xfrm>
            <a:custGeom>
              <a:avLst/>
              <a:gdLst>
                <a:gd name="connsiteX0" fmla="*/ 1593048 w 1768308"/>
                <a:gd name="connsiteY0" fmla="*/ 464594 h 490314"/>
                <a:gd name="connsiteX1" fmla="*/ 1593228 w 1768308"/>
                <a:gd name="connsiteY1" fmla="*/ 460081 h 490314"/>
                <a:gd name="connsiteX2" fmla="*/ 1506050 w 1768308"/>
                <a:gd name="connsiteY2" fmla="*/ 372812 h 490314"/>
                <a:gd name="connsiteX3" fmla="*/ 1485383 w 1768308"/>
                <a:gd name="connsiteY3" fmla="*/ 375429 h 490314"/>
                <a:gd name="connsiteX4" fmla="*/ 1370227 w 1768308"/>
                <a:gd name="connsiteY4" fmla="*/ 298268 h 490314"/>
                <a:gd name="connsiteX5" fmla="*/ 1355607 w 1768308"/>
                <a:gd name="connsiteY5" fmla="*/ 299261 h 490314"/>
                <a:gd name="connsiteX6" fmla="*/ 1214911 w 1768308"/>
                <a:gd name="connsiteY6" fmla="*/ 225348 h 490314"/>
                <a:gd name="connsiteX7" fmla="*/ 1056437 w 1768308"/>
                <a:gd name="connsiteY7" fmla="*/ 332111 h 490314"/>
                <a:gd name="connsiteX8" fmla="*/ 981712 w 1768308"/>
                <a:gd name="connsiteY8" fmla="*/ 300795 h 490314"/>
                <a:gd name="connsiteX9" fmla="*/ 977560 w 1768308"/>
                <a:gd name="connsiteY9" fmla="*/ 300885 h 490314"/>
                <a:gd name="connsiteX10" fmla="*/ 799863 w 1768308"/>
                <a:gd name="connsiteY10" fmla="*/ 157392 h 490314"/>
                <a:gd name="connsiteX11" fmla="*/ 757989 w 1768308"/>
                <a:gd name="connsiteY11" fmla="*/ 162265 h 490314"/>
                <a:gd name="connsiteX12" fmla="*/ 537514 w 1768308"/>
                <a:gd name="connsiteY12" fmla="*/ 0 h 490314"/>
                <a:gd name="connsiteX13" fmla="*/ 317761 w 1768308"/>
                <a:gd name="connsiteY13" fmla="*/ 160279 h 490314"/>
                <a:gd name="connsiteX14" fmla="*/ 285723 w 1768308"/>
                <a:gd name="connsiteY14" fmla="*/ 157392 h 490314"/>
                <a:gd name="connsiteX15" fmla="*/ 111546 w 1768308"/>
                <a:gd name="connsiteY15" fmla="*/ 287258 h 490314"/>
                <a:gd name="connsiteX16" fmla="*/ 40972 w 1768308"/>
                <a:gd name="connsiteY16" fmla="*/ 372812 h 490314"/>
                <a:gd name="connsiteX17" fmla="*/ 41694 w 1768308"/>
                <a:gd name="connsiteY17" fmla="*/ 383822 h 490314"/>
                <a:gd name="connsiteX18" fmla="*/ 29962 w 1768308"/>
                <a:gd name="connsiteY18" fmla="*/ 395374 h 490314"/>
                <a:gd name="connsiteX19" fmla="*/ 42326 w 1768308"/>
                <a:gd name="connsiteY19" fmla="*/ 471092 h 490314"/>
                <a:gd name="connsiteX20" fmla="*/ 55592 w 1768308"/>
                <a:gd name="connsiteY20" fmla="*/ 477770 h 490314"/>
                <a:gd name="connsiteX21" fmla="*/ 0 w 1768308"/>
                <a:gd name="connsiteY21" fmla="*/ 490314 h 490314"/>
                <a:gd name="connsiteX22" fmla="*/ 51260 w 1768308"/>
                <a:gd name="connsiteY22" fmla="*/ 490314 h 490314"/>
                <a:gd name="connsiteX23" fmla="*/ 1587723 w 1768308"/>
                <a:gd name="connsiteY23" fmla="*/ 490314 h 490314"/>
                <a:gd name="connsiteX24" fmla="*/ 1768309 w 1768308"/>
                <a:gd name="connsiteY24" fmla="*/ 490314 h 490314"/>
                <a:gd name="connsiteX25" fmla="*/ 1593048 w 1768308"/>
                <a:gd name="connsiteY25" fmla="*/ 464594 h 49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68308" h="490314">
                  <a:moveTo>
                    <a:pt x="1593048" y="464594"/>
                  </a:moveTo>
                  <a:cubicBezTo>
                    <a:pt x="1593139" y="463060"/>
                    <a:pt x="1593228" y="461616"/>
                    <a:pt x="1593228" y="460081"/>
                  </a:cubicBezTo>
                  <a:cubicBezTo>
                    <a:pt x="1593228" y="411889"/>
                    <a:pt x="1554152" y="372812"/>
                    <a:pt x="1506050" y="372812"/>
                  </a:cubicBezTo>
                  <a:cubicBezTo>
                    <a:pt x="1498920" y="372812"/>
                    <a:pt x="1491971" y="373805"/>
                    <a:pt x="1485383" y="375429"/>
                  </a:cubicBezTo>
                  <a:cubicBezTo>
                    <a:pt x="1466792" y="330125"/>
                    <a:pt x="1422210" y="298268"/>
                    <a:pt x="1370227" y="298268"/>
                  </a:cubicBezTo>
                  <a:cubicBezTo>
                    <a:pt x="1365264" y="298268"/>
                    <a:pt x="1360480" y="298629"/>
                    <a:pt x="1355607" y="299261"/>
                  </a:cubicBezTo>
                  <a:cubicBezTo>
                    <a:pt x="1324742" y="254678"/>
                    <a:pt x="1273302" y="225348"/>
                    <a:pt x="1214911" y="225348"/>
                  </a:cubicBezTo>
                  <a:cubicBezTo>
                    <a:pt x="1143164" y="225348"/>
                    <a:pt x="1081887" y="269569"/>
                    <a:pt x="1056437" y="332111"/>
                  </a:cubicBezTo>
                  <a:cubicBezTo>
                    <a:pt x="1037395" y="312798"/>
                    <a:pt x="1011042" y="300795"/>
                    <a:pt x="981712" y="300795"/>
                  </a:cubicBezTo>
                  <a:cubicBezTo>
                    <a:pt x="980358" y="300795"/>
                    <a:pt x="979004" y="300885"/>
                    <a:pt x="977560" y="300885"/>
                  </a:cubicBezTo>
                  <a:cubicBezTo>
                    <a:pt x="959962" y="218940"/>
                    <a:pt x="887132" y="157392"/>
                    <a:pt x="799863" y="157392"/>
                  </a:cubicBezTo>
                  <a:cubicBezTo>
                    <a:pt x="785514" y="157392"/>
                    <a:pt x="771526" y="159106"/>
                    <a:pt x="757989" y="162265"/>
                  </a:cubicBezTo>
                  <a:cubicBezTo>
                    <a:pt x="728839" y="68317"/>
                    <a:pt x="641208" y="0"/>
                    <a:pt x="537514" y="0"/>
                  </a:cubicBezTo>
                  <a:cubicBezTo>
                    <a:pt x="434722" y="0"/>
                    <a:pt x="347633" y="67325"/>
                    <a:pt x="317761" y="160279"/>
                  </a:cubicBezTo>
                  <a:cubicBezTo>
                    <a:pt x="307473" y="158475"/>
                    <a:pt x="296734" y="157392"/>
                    <a:pt x="285723" y="157392"/>
                  </a:cubicBezTo>
                  <a:cubicBezTo>
                    <a:pt x="203418" y="157392"/>
                    <a:pt x="133927" y="212172"/>
                    <a:pt x="111546" y="287258"/>
                  </a:cubicBezTo>
                  <a:cubicBezTo>
                    <a:pt x="71295" y="295019"/>
                    <a:pt x="40972" y="330306"/>
                    <a:pt x="40972" y="372812"/>
                  </a:cubicBezTo>
                  <a:cubicBezTo>
                    <a:pt x="40972" y="376512"/>
                    <a:pt x="41243" y="380122"/>
                    <a:pt x="41694" y="383822"/>
                  </a:cubicBezTo>
                  <a:cubicBezTo>
                    <a:pt x="37272" y="387071"/>
                    <a:pt x="33301" y="390772"/>
                    <a:pt x="29962" y="395374"/>
                  </a:cubicBezTo>
                  <a:cubicBezTo>
                    <a:pt x="12454" y="419741"/>
                    <a:pt x="18049" y="453674"/>
                    <a:pt x="42326" y="471092"/>
                  </a:cubicBezTo>
                  <a:cubicBezTo>
                    <a:pt x="46568" y="474070"/>
                    <a:pt x="50990" y="476146"/>
                    <a:pt x="55592" y="477770"/>
                  </a:cubicBezTo>
                  <a:lnTo>
                    <a:pt x="0" y="490314"/>
                  </a:lnTo>
                  <a:lnTo>
                    <a:pt x="51260" y="490314"/>
                  </a:lnTo>
                  <a:lnTo>
                    <a:pt x="1587723" y="490314"/>
                  </a:lnTo>
                  <a:lnTo>
                    <a:pt x="1768309" y="490314"/>
                  </a:lnTo>
                  <a:lnTo>
                    <a:pt x="1593048" y="464594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 w="9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49B36A77-AD8F-1640-8D81-888F1E5039FC}"/>
                </a:ext>
              </a:extLst>
            </p:cNvPr>
            <p:cNvSpPr/>
            <p:nvPr/>
          </p:nvSpPr>
          <p:spPr>
            <a:xfrm>
              <a:off x="4350340" y="2602036"/>
              <a:ext cx="3370742" cy="760695"/>
            </a:xfrm>
            <a:custGeom>
              <a:avLst/>
              <a:gdLst>
                <a:gd name="connsiteX0" fmla="*/ 3370742 w 3370742"/>
                <a:gd name="connsiteY0" fmla="*/ 0 h 760695"/>
                <a:gd name="connsiteX1" fmla="*/ 3221112 w 3370742"/>
                <a:gd name="connsiteY1" fmla="*/ 760696 h 760695"/>
                <a:gd name="connsiteX2" fmla="*/ 57127 w 3370742"/>
                <a:gd name="connsiteY2" fmla="*/ 760696 h 760695"/>
                <a:gd name="connsiteX3" fmla="*/ 0 w 3370742"/>
                <a:gd name="connsiteY3" fmla="*/ 0 h 760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42" h="760695">
                  <a:moveTo>
                    <a:pt x="3370742" y="0"/>
                  </a:moveTo>
                  <a:lnTo>
                    <a:pt x="3221112" y="760696"/>
                  </a:lnTo>
                  <a:lnTo>
                    <a:pt x="57127" y="7606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772F"/>
            </a:solidFill>
            <a:ln w="9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19">
              <a:extLst>
                <a:ext uri="{FF2B5EF4-FFF2-40B4-BE49-F238E27FC236}">
                  <a16:creationId xmlns:a16="http://schemas.microsoft.com/office/drawing/2014/main" id="{EACEECFE-2EE5-FB43-B968-36AFCBBB730B}"/>
                </a:ext>
              </a:extLst>
            </p:cNvPr>
            <p:cNvSpPr/>
            <p:nvPr/>
          </p:nvSpPr>
          <p:spPr>
            <a:xfrm>
              <a:off x="4407467" y="3405623"/>
              <a:ext cx="3163985" cy="760605"/>
            </a:xfrm>
            <a:custGeom>
              <a:avLst/>
              <a:gdLst>
                <a:gd name="connsiteX0" fmla="*/ 3163985 w 3163985"/>
                <a:gd name="connsiteY0" fmla="*/ 0 h 760605"/>
                <a:gd name="connsiteX1" fmla="*/ 3027170 w 3163985"/>
                <a:gd name="connsiteY1" fmla="*/ 696078 h 760605"/>
                <a:gd name="connsiteX2" fmla="*/ 2889453 w 3163985"/>
                <a:gd name="connsiteY2" fmla="*/ 610343 h 760605"/>
                <a:gd name="connsiteX3" fmla="*/ 2889453 w 3163985"/>
                <a:gd name="connsiteY3" fmla="*/ 760606 h 760605"/>
                <a:gd name="connsiteX4" fmla="*/ 160911 w 3163985"/>
                <a:gd name="connsiteY4" fmla="*/ 760606 h 760605"/>
                <a:gd name="connsiteX5" fmla="*/ 27977 w 3163985"/>
                <a:gd name="connsiteY5" fmla="*/ 372180 h 760605"/>
                <a:gd name="connsiteX6" fmla="*/ 0 w 3163985"/>
                <a:gd name="connsiteY6" fmla="*/ 0 h 760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3985" h="760605">
                  <a:moveTo>
                    <a:pt x="3163985" y="0"/>
                  </a:moveTo>
                  <a:lnTo>
                    <a:pt x="3027170" y="696078"/>
                  </a:lnTo>
                  <a:lnTo>
                    <a:pt x="2889453" y="610343"/>
                  </a:lnTo>
                  <a:lnTo>
                    <a:pt x="2889453" y="760606"/>
                  </a:lnTo>
                  <a:lnTo>
                    <a:pt x="160911" y="760606"/>
                  </a:lnTo>
                  <a:lnTo>
                    <a:pt x="27977" y="3721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9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0">
              <a:extLst>
                <a:ext uri="{FF2B5EF4-FFF2-40B4-BE49-F238E27FC236}">
                  <a16:creationId xmlns:a16="http://schemas.microsoft.com/office/drawing/2014/main" id="{22965C5E-5AC5-2D4D-BB62-4E0288A054C3}"/>
                </a:ext>
              </a:extLst>
            </p:cNvPr>
            <p:cNvSpPr/>
            <p:nvPr/>
          </p:nvSpPr>
          <p:spPr>
            <a:xfrm>
              <a:off x="4568378" y="4208124"/>
              <a:ext cx="2728541" cy="779467"/>
            </a:xfrm>
            <a:custGeom>
              <a:avLst/>
              <a:gdLst>
                <a:gd name="connsiteX0" fmla="*/ 0 w 2728541"/>
                <a:gd name="connsiteY0" fmla="*/ 0 h 779467"/>
                <a:gd name="connsiteX1" fmla="*/ 60646 w 2728541"/>
                <a:gd name="connsiteY1" fmla="*/ 177156 h 779467"/>
                <a:gd name="connsiteX2" fmla="*/ 253415 w 2728541"/>
                <a:gd name="connsiteY2" fmla="*/ 118405 h 779467"/>
                <a:gd name="connsiteX3" fmla="*/ 253415 w 2728541"/>
                <a:gd name="connsiteY3" fmla="*/ 382830 h 779467"/>
                <a:gd name="connsiteX4" fmla="*/ 428585 w 2728541"/>
                <a:gd name="connsiteY4" fmla="*/ 760696 h 779467"/>
                <a:gd name="connsiteX5" fmla="*/ 430210 w 2728541"/>
                <a:gd name="connsiteY5" fmla="*/ 764396 h 779467"/>
                <a:gd name="connsiteX6" fmla="*/ 437249 w 2728541"/>
                <a:gd name="connsiteY6" fmla="*/ 779467 h 779467"/>
                <a:gd name="connsiteX7" fmla="*/ 499068 w 2728541"/>
                <a:gd name="connsiteY7" fmla="*/ 760696 h 779467"/>
                <a:gd name="connsiteX8" fmla="*/ 534084 w 2728541"/>
                <a:gd name="connsiteY8" fmla="*/ 750047 h 779467"/>
                <a:gd name="connsiteX9" fmla="*/ 600236 w 2728541"/>
                <a:gd name="connsiteY9" fmla="*/ 760696 h 779467"/>
                <a:gd name="connsiteX10" fmla="*/ 2419895 w 2728541"/>
                <a:gd name="connsiteY10" fmla="*/ 760696 h 779467"/>
                <a:gd name="connsiteX11" fmla="*/ 2426212 w 2728541"/>
                <a:gd name="connsiteY11" fmla="*/ 750047 h 779467"/>
                <a:gd name="connsiteX12" fmla="*/ 2426212 w 2728541"/>
                <a:gd name="connsiteY12" fmla="*/ 533001 h 779467"/>
                <a:gd name="connsiteX13" fmla="*/ 2728541 w 2728541"/>
                <a:gd name="connsiteY13" fmla="*/ 177156 h 779467"/>
                <a:gd name="connsiteX14" fmla="*/ 2728541 w 2728541"/>
                <a:gd name="connsiteY14" fmla="*/ 0 h 77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28541" h="779467">
                  <a:moveTo>
                    <a:pt x="0" y="0"/>
                  </a:moveTo>
                  <a:lnTo>
                    <a:pt x="60646" y="177156"/>
                  </a:lnTo>
                  <a:lnTo>
                    <a:pt x="253415" y="118405"/>
                  </a:lnTo>
                  <a:lnTo>
                    <a:pt x="253415" y="382830"/>
                  </a:lnTo>
                  <a:lnTo>
                    <a:pt x="428585" y="760696"/>
                  </a:lnTo>
                  <a:lnTo>
                    <a:pt x="430210" y="764396"/>
                  </a:lnTo>
                  <a:lnTo>
                    <a:pt x="437249" y="779467"/>
                  </a:lnTo>
                  <a:lnTo>
                    <a:pt x="499068" y="760696"/>
                  </a:lnTo>
                  <a:lnTo>
                    <a:pt x="534084" y="750047"/>
                  </a:lnTo>
                  <a:lnTo>
                    <a:pt x="600236" y="760696"/>
                  </a:lnTo>
                  <a:lnTo>
                    <a:pt x="2419895" y="760696"/>
                  </a:lnTo>
                  <a:lnTo>
                    <a:pt x="2426212" y="750047"/>
                  </a:lnTo>
                  <a:lnTo>
                    <a:pt x="2426212" y="533001"/>
                  </a:lnTo>
                  <a:lnTo>
                    <a:pt x="2728541" y="177156"/>
                  </a:lnTo>
                  <a:lnTo>
                    <a:pt x="2728541" y="0"/>
                  </a:lnTo>
                  <a:close/>
                </a:path>
              </a:pathLst>
            </a:custGeom>
            <a:solidFill>
              <a:srgbClr val="70AD47"/>
            </a:solidFill>
            <a:ln w="9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1">
              <a:extLst>
                <a:ext uri="{FF2B5EF4-FFF2-40B4-BE49-F238E27FC236}">
                  <a16:creationId xmlns:a16="http://schemas.microsoft.com/office/drawing/2014/main" id="{533B746A-7AAC-0445-97CE-22CD3CF58329}"/>
                </a:ext>
              </a:extLst>
            </p:cNvPr>
            <p:cNvSpPr/>
            <p:nvPr/>
          </p:nvSpPr>
          <p:spPr>
            <a:xfrm>
              <a:off x="5168614" y="5012708"/>
              <a:ext cx="1819659" cy="760695"/>
            </a:xfrm>
            <a:custGeom>
              <a:avLst/>
              <a:gdLst>
                <a:gd name="connsiteX0" fmla="*/ 1819660 w 1819659"/>
                <a:gd name="connsiteY0" fmla="*/ 0 h 760695"/>
                <a:gd name="connsiteX1" fmla="*/ 1629869 w 1819659"/>
                <a:gd name="connsiteY1" fmla="*/ 319927 h 760695"/>
                <a:gd name="connsiteX2" fmla="*/ 1350373 w 1819659"/>
                <a:gd name="connsiteY2" fmla="*/ 540311 h 760695"/>
                <a:gd name="connsiteX3" fmla="*/ 1236029 w 1819659"/>
                <a:gd name="connsiteY3" fmla="*/ 540311 h 760695"/>
                <a:gd name="connsiteX4" fmla="*/ 1099485 w 1819659"/>
                <a:gd name="connsiteY4" fmla="*/ 760696 h 760695"/>
                <a:gd name="connsiteX5" fmla="*/ 1003913 w 1819659"/>
                <a:gd name="connsiteY5" fmla="*/ 701945 h 760695"/>
                <a:gd name="connsiteX6" fmla="*/ 898504 w 1819659"/>
                <a:gd name="connsiteY6" fmla="*/ 760696 h 760695"/>
                <a:gd name="connsiteX7" fmla="*/ 868632 w 1819659"/>
                <a:gd name="connsiteY7" fmla="*/ 679834 h 760695"/>
                <a:gd name="connsiteX8" fmla="*/ 750408 w 1819659"/>
                <a:gd name="connsiteY8" fmla="*/ 760696 h 760695"/>
                <a:gd name="connsiteX9" fmla="*/ 403226 w 1819659"/>
                <a:gd name="connsiteY9" fmla="*/ 430209 h 760695"/>
                <a:gd name="connsiteX10" fmla="*/ 403226 w 1819659"/>
                <a:gd name="connsiteY10" fmla="*/ 158384 h 760695"/>
                <a:gd name="connsiteX11" fmla="*/ 218760 w 1819659"/>
                <a:gd name="connsiteY11" fmla="*/ 202335 h 760695"/>
                <a:gd name="connsiteX12" fmla="*/ 116871 w 1819659"/>
                <a:gd name="connsiteY12" fmla="*/ 18772 h 760695"/>
                <a:gd name="connsiteX13" fmla="*/ 0 w 1819659"/>
                <a:gd name="connsiteY13" fmla="*/ 0 h 760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19659" h="760695">
                  <a:moveTo>
                    <a:pt x="1819660" y="0"/>
                  </a:moveTo>
                  <a:lnTo>
                    <a:pt x="1629869" y="319927"/>
                  </a:lnTo>
                  <a:lnTo>
                    <a:pt x="1350373" y="540311"/>
                  </a:lnTo>
                  <a:lnTo>
                    <a:pt x="1236029" y="540311"/>
                  </a:lnTo>
                  <a:lnTo>
                    <a:pt x="1099485" y="760696"/>
                  </a:lnTo>
                  <a:lnTo>
                    <a:pt x="1003913" y="701945"/>
                  </a:lnTo>
                  <a:lnTo>
                    <a:pt x="898504" y="760696"/>
                  </a:lnTo>
                  <a:lnTo>
                    <a:pt x="868632" y="679834"/>
                  </a:lnTo>
                  <a:lnTo>
                    <a:pt x="750408" y="760696"/>
                  </a:lnTo>
                  <a:lnTo>
                    <a:pt x="403226" y="430209"/>
                  </a:lnTo>
                  <a:lnTo>
                    <a:pt x="403226" y="158384"/>
                  </a:lnTo>
                  <a:lnTo>
                    <a:pt x="218760" y="202335"/>
                  </a:lnTo>
                  <a:lnTo>
                    <a:pt x="116871" y="187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D5"/>
            </a:solidFill>
            <a:ln w="9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35">
              <a:extLst>
                <a:ext uri="{FF2B5EF4-FFF2-40B4-BE49-F238E27FC236}">
                  <a16:creationId xmlns:a16="http://schemas.microsoft.com/office/drawing/2014/main" id="{BEC0957A-E9CA-BF40-8BAA-C6E319C54007}"/>
                </a:ext>
              </a:extLst>
            </p:cNvPr>
            <p:cNvSpPr/>
            <p:nvPr/>
          </p:nvSpPr>
          <p:spPr>
            <a:xfrm>
              <a:off x="4673911" y="4468040"/>
              <a:ext cx="212803" cy="212803"/>
            </a:xfrm>
            <a:custGeom>
              <a:avLst/>
              <a:gdLst>
                <a:gd name="connsiteX0" fmla="*/ 212803 w 212803"/>
                <a:gd name="connsiteY0" fmla="*/ 106402 h 212803"/>
                <a:gd name="connsiteX1" fmla="*/ 106402 w 212803"/>
                <a:gd name="connsiteY1" fmla="*/ 212804 h 212803"/>
                <a:gd name="connsiteX2" fmla="*/ 0 w 212803"/>
                <a:gd name="connsiteY2" fmla="*/ 106402 h 212803"/>
                <a:gd name="connsiteX3" fmla="*/ 106402 w 212803"/>
                <a:gd name="connsiteY3" fmla="*/ 0 h 212803"/>
                <a:gd name="connsiteX4" fmla="*/ 212803 w 212803"/>
                <a:gd name="connsiteY4" fmla="*/ 106402 h 21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803" h="212803">
                  <a:moveTo>
                    <a:pt x="212803" y="106402"/>
                  </a:moveTo>
                  <a:cubicBezTo>
                    <a:pt x="212803" y="165166"/>
                    <a:pt x="165166" y="212804"/>
                    <a:pt x="106402" y="212804"/>
                  </a:cubicBezTo>
                  <a:cubicBezTo>
                    <a:pt x="47638" y="212804"/>
                    <a:pt x="0" y="165166"/>
                    <a:pt x="0" y="106402"/>
                  </a:cubicBezTo>
                  <a:cubicBezTo>
                    <a:pt x="0" y="47638"/>
                    <a:pt x="47638" y="0"/>
                    <a:pt x="106402" y="0"/>
                  </a:cubicBezTo>
                  <a:cubicBezTo>
                    <a:pt x="165166" y="0"/>
                    <a:pt x="212803" y="47638"/>
                    <a:pt x="212803" y="106402"/>
                  </a:cubicBezTo>
                  <a:close/>
                </a:path>
              </a:pathLst>
            </a:custGeom>
            <a:solidFill>
              <a:srgbClr val="70AD47"/>
            </a:solidFill>
            <a:ln w="12700" cap="flat">
              <a:solidFill>
                <a:schemeClr val="bg1"/>
              </a:solidFill>
              <a:prstDash val="solid"/>
              <a:miter/>
            </a:ln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55">
              <a:extLst>
                <a:ext uri="{FF2B5EF4-FFF2-40B4-BE49-F238E27FC236}">
                  <a16:creationId xmlns:a16="http://schemas.microsoft.com/office/drawing/2014/main" id="{9B716B2A-4F77-EB4A-9602-0CFE8FC061A1}"/>
                </a:ext>
              </a:extLst>
            </p:cNvPr>
            <p:cNvSpPr/>
            <p:nvPr/>
          </p:nvSpPr>
          <p:spPr>
            <a:xfrm>
              <a:off x="7348096" y="3628670"/>
              <a:ext cx="212803" cy="212803"/>
            </a:xfrm>
            <a:custGeom>
              <a:avLst/>
              <a:gdLst>
                <a:gd name="connsiteX0" fmla="*/ 212803 w 212803"/>
                <a:gd name="connsiteY0" fmla="*/ 106402 h 212803"/>
                <a:gd name="connsiteX1" fmla="*/ 106402 w 212803"/>
                <a:gd name="connsiteY1" fmla="*/ 212804 h 212803"/>
                <a:gd name="connsiteX2" fmla="*/ 0 w 212803"/>
                <a:gd name="connsiteY2" fmla="*/ 106402 h 212803"/>
                <a:gd name="connsiteX3" fmla="*/ 106402 w 212803"/>
                <a:gd name="connsiteY3" fmla="*/ 0 h 212803"/>
                <a:gd name="connsiteX4" fmla="*/ 212803 w 212803"/>
                <a:gd name="connsiteY4" fmla="*/ 106402 h 21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803" h="212803">
                  <a:moveTo>
                    <a:pt x="212803" y="106402"/>
                  </a:moveTo>
                  <a:cubicBezTo>
                    <a:pt x="212803" y="165166"/>
                    <a:pt x="165166" y="212804"/>
                    <a:pt x="106402" y="212804"/>
                  </a:cubicBezTo>
                  <a:cubicBezTo>
                    <a:pt x="47638" y="212804"/>
                    <a:pt x="0" y="165166"/>
                    <a:pt x="0" y="106402"/>
                  </a:cubicBezTo>
                  <a:cubicBezTo>
                    <a:pt x="0" y="47638"/>
                    <a:pt x="47638" y="0"/>
                    <a:pt x="106402" y="0"/>
                  </a:cubicBezTo>
                  <a:cubicBezTo>
                    <a:pt x="165166" y="0"/>
                    <a:pt x="212803" y="47638"/>
                    <a:pt x="212803" y="10640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prstDash val="solid"/>
              <a:miter/>
            </a:ln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56">
              <a:extLst>
                <a:ext uri="{FF2B5EF4-FFF2-40B4-BE49-F238E27FC236}">
                  <a16:creationId xmlns:a16="http://schemas.microsoft.com/office/drawing/2014/main" id="{BC4C2A92-D653-F04D-8517-31B4F7B61108}"/>
                </a:ext>
              </a:extLst>
            </p:cNvPr>
            <p:cNvSpPr/>
            <p:nvPr/>
          </p:nvSpPr>
          <p:spPr>
            <a:xfrm>
              <a:off x="4287155" y="2871474"/>
              <a:ext cx="212803" cy="212803"/>
            </a:xfrm>
            <a:custGeom>
              <a:avLst/>
              <a:gdLst>
                <a:gd name="connsiteX0" fmla="*/ 212803 w 212803"/>
                <a:gd name="connsiteY0" fmla="*/ 106402 h 212803"/>
                <a:gd name="connsiteX1" fmla="*/ 106402 w 212803"/>
                <a:gd name="connsiteY1" fmla="*/ 212804 h 212803"/>
                <a:gd name="connsiteX2" fmla="*/ 0 w 212803"/>
                <a:gd name="connsiteY2" fmla="*/ 106402 h 212803"/>
                <a:gd name="connsiteX3" fmla="*/ 106402 w 212803"/>
                <a:gd name="connsiteY3" fmla="*/ 0 h 212803"/>
                <a:gd name="connsiteX4" fmla="*/ 212803 w 212803"/>
                <a:gd name="connsiteY4" fmla="*/ 106402 h 21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803" h="212803">
                  <a:moveTo>
                    <a:pt x="212803" y="106402"/>
                  </a:moveTo>
                  <a:cubicBezTo>
                    <a:pt x="212803" y="165166"/>
                    <a:pt x="165166" y="212804"/>
                    <a:pt x="106402" y="212804"/>
                  </a:cubicBezTo>
                  <a:cubicBezTo>
                    <a:pt x="47638" y="212804"/>
                    <a:pt x="0" y="165166"/>
                    <a:pt x="0" y="106402"/>
                  </a:cubicBezTo>
                  <a:cubicBezTo>
                    <a:pt x="0" y="47638"/>
                    <a:pt x="47638" y="0"/>
                    <a:pt x="106402" y="0"/>
                  </a:cubicBezTo>
                  <a:cubicBezTo>
                    <a:pt x="165166" y="0"/>
                    <a:pt x="212803" y="47638"/>
                    <a:pt x="212803" y="10640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prstDash val="solid"/>
              <a:miter/>
            </a:ln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49">
              <a:extLst>
                <a:ext uri="{FF2B5EF4-FFF2-40B4-BE49-F238E27FC236}">
                  <a16:creationId xmlns:a16="http://schemas.microsoft.com/office/drawing/2014/main" id="{5F11C288-6BB6-BC41-8F5B-B0A0B0947384}"/>
                </a:ext>
              </a:extLst>
            </p:cNvPr>
            <p:cNvSpPr/>
            <p:nvPr/>
          </p:nvSpPr>
          <p:spPr>
            <a:xfrm>
              <a:off x="6676747" y="5231347"/>
              <a:ext cx="212803" cy="212803"/>
            </a:xfrm>
            <a:custGeom>
              <a:avLst/>
              <a:gdLst>
                <a:gd name="connsiteX0" fmla="*/ 212803 w 212803"/>
                <a:gd name="connsiteY0" fmla="*/ 106402 h 212803"/>
                <a:gd name="connsiteX1" fmla="*/ 106402 w 212803"/>
                <a:gd name="connsiteY1" fmla="*/ 212803 h 212803"/>
                <a:gd name="connsiteX2" fmla="*/ 0 w 212803"/>
                <a:gd name="connsiteY2" fmla="*/ 106402 h 212803"/>
                <a:gd name="connsiteX3" fmla="*/ 106402 w 212803"/>
                <a:gd name="connsiteY3" fmla="*/ 0 h 212803"/>
                <a:gd name="connsiteX4" fmla="*/ 212803 w 212803"/>
                <a:gd name="connsiteY4" fmla="*/ 106402 h 21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803" h="212803">
                  <a:moveTo>
                    <a:pt x="212803" y="106402"/>
                  </a:moveTo>
                  <a:cubicBezTo>
                    <a:pt x="212803" y="165166"/>
                    <a:pt x="165166" y="212803"/>
                    <a:pt x="106402" y="212803"/>
                  </a:cubicBezTo>
                  <a:cubicBezTo>
                    <a:pt x="47638" y="212803"/>
                    <a:pt x="0" y="165166"/>
                    <a:pt x="0" y="106402"/>
                  </a:cubicBezTo>
                  <a:cubicBezTo>
                    <a:pt x="0" y="47637"/>
                    <a:pt x="47638" y="0"/>
                    <a:pt x="106402" y="0"/>
                  </a:cubicBezTo>
                  <a:cubicBezTo>
                    <a:pt x="165166" y="0"/>
                    <a:pt x="212803" y="47637"/>
                    <a:pt x="212803" y="106402"/>
                  </a:cubicBezTo>
                  <a:close/>
                </a:path>
              </a:pathLst>
            </a:custGeom>
            <a:solidFill>
              <a:srgbClr val="5B9BD5"/>
            </a:solidFill>
            <a:ln w="12700" cap="flat">
              <a:solidFill>
                <a:schemeClr val="bg1"/>
              </a:solidFill>
              <a:prstDash val="solid"/>
              <a:miter/>
            </a:ln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0747819-878C-CE47-9EC2-2038C2156704}"/>
                </a:ext>
              </a:extLst>
            </p:cNvPr>
            <p:cNvSpPr txBox="1"/>
            <p:nvPr/>
          </p:nvSpPr>
          <p:spPr>
            <a:xfrm>
              <a:off x="4590771" y="2701250"/>
              <a:ext cx="2912651" cy="566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pc="0" baseline="0" dirty="0">
                  <a:solidFill>
                    <a:srgbClr val="FFFFFF"/>
                  </a:solidFill>
                  <a:latin typeface="Calibri"/>
                  <a:cs typeface="Calibri"/>
                  <a:sym typeface="Calibri"/>
                  <a:rtl val="0"/>
                </a:rPr>
                <a:t>What about those who don’t</a:t>
              </a:r>
            </a:p>
            <a:p>
              <a:pPr algn="ctr"/>
              <a:r>
                <a:rPr lang="en-US" sz="1600" b="1" spc="0" baseline="0" dirty="0">
                  <a:solidFill>
                    <a:srgbClr val="FFFFFF"/>
                  </a:solidFill>
                  <a:latin typeface="Calibri"/>
                  <a:cs typeface="Calibri"/>
                  <a:sym typeface="Calibri"/>
                  <a:rtl val="0"/>
                </a:rPr>
                <a:t>meet ARFID threshold?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295690F-1434-0D43-91B0-F11142A5E06B}"/>
                </a:ext>
              </a:extLst>
            </p:cNvPr>
            <p:cNvSpPr txBox="1"/>
            <p:nvPr/>
          </p:nvSpPr>
          <p:spPr>
            <a:xfrm>
              <a:off x="4505491" y="3472798"/>
              <a:ext cx="2943084" cy="566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FFFF"/>
                  </a:solidFill>
                  <a:latin typeface="Calibri"/>
                  <a:cs typeface="Calibri"/>
                  <a:sym typeface="Calibri"/>
                  <a:rtl val="0"/>
                </a:rPr>
                <a:t>What happens in</a:t>
              </a:r>
            </a:p>
            <a:p>
              <a:pPr algn="ctr"/>
              <a:r>
                <a:rPr lang="en-US" sz="1600" b="1" dirty="0">
                  <a:solidFill>
                    <a:srgbClr val="FFFFFF"/>
                  </a:solidFill>
                  <a:latin typeface="Calibri"/>
                  <a:cs typeface="Calibri"/>
                  <a:sym typeface="Calibri"/>
                  <a:rtl val="0"/>
                </a:rPr>
                <a:t>Social Communication Clinic?</a:t>
              </a:r>
              <a:endParaRPr lang="en-US" sz="1400" b="1" spc="0" baseline="0" dirty="0">
                <a:solidFill>
                  <a:srgbClr val="FFFFFF"/>
                </a:solidFill>
                <a:latin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9D5486B-1ADD-5543-B399-7B22D31E52A2}"/>
                </a:ext>
              </a:extLst>
            </p:cNvPr>
            <p:cNvSpPr txBox="1"/>
            <p:nvPr/>
          </p:nvSpPr>
          <p:spPr>
            <a:xfrm>
              <a:off x="4729464" y="4294076"/>
              <a:ext cx="2495136" cy="566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FFFF"/>
                  </a:solidFill>
                  <a:latin typeface="Calibri"/>
                  <a:cs typeface="Calibri"/>
                  <a:sym typeface="Calibri"/>
                  <a:rtl val="0"/>
                </a:rPr>
                <a:t>Restrictive eating in 46%</a:t>
              </a:r>
            </a:p>
            <a:p>
              <a:pPr algn="ctr"/>
              <a:r>
                <a:rPr lang="en-US" sz="1600" b="1" spc="0" baseline="0" dirty="0">
                  <a:solidFill>
                    <a:srgbClr val="FFFFFF"/>
                  </a:solidFill>
                  <a:latin typeface="Calibri"/>
                  <a:cs typeface="Calibri"/>
                  <a:sym typeface="Calibri"/>
                  <a:rtl val="0"/>
                </a:rPr>
                <a:t>ARFID diagnosis in 0%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9DA1125-807E-0447-A7F4-DB0889C5D8D5}"/>
                </a:ext>
              </a:extLst>
            </p:cNvPr>
            <p:cNvSpPr txBox="1"/>
            <p:nvPr/>
          </p:nvSpPr>
          <p:spPr>
            <a:xfrm>
              <a:off x="5493504" y="5106431"/>
              <a:ext cx="1285097" cy="3278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pc="0" baseline="0" dirty="0">
                  <a:solidFill>
                    <a:srgbClr val="FFFFFF"/>
                  </a:solidFill>
                  <a:latin typeface="Calibri"/>
                  <a:cs typeface="Calibri"/>
                  <a:sym typeface="Calibri"/>
                  <a:rtl val="0"/>
                </a:rPr>
                <a:t>What next?</a:t>
              </a:r>
              <a:endParaRPr lang="en-US" sz="3200" b="1" spc="0" baseline="0" dirty="0">
                <a:solidFill>
                  <a:srgbClr val="FFFFFF"/>
                </a:solidFill>
                <a:latin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456B349-DE37-3245-954C-DDD9E29B8E79}"/>
                </a:ext>
              </a:extLst>
            </p:cNvPr>
            <p:cNvSpPr/>
            <p:nvPr/>
          </p:nvSpPr>
          <p:spPr>
            <a:xfrm>
              <a:off x="2470672" y="2203741"/>
              <a:ext cx="7247107" cy="3956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04800" dist="304800" dir="5400000" sx="65000" sy="65000" algn="t" rotWithShape="0">
                <a:schemeClr val="accent5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aphic 5">
              <a:extLst>
                <a:ext uri="{FF2B5EF4-FFF2-40B4-BE49-F238E27FC236}">
                  <a16:creationId xmlns:a16="http://schemas.microsoft.com/office/drawing/2014/main" id="{86B569DF-A6A5-E846-A9EC-A761C6833FA9}"/>
                </a:ext>
              </a:extLst>
            </p:cNvPr>
            <p:cNvGrpSpPr/>
            <p:nvPr/>
          </p:nvGrpSpPr>
          <p:grpSpPr>
            <a:xfrm>
              <a:off x="4349572" y="932131"/>
              <a:ext cx="3371825" cy="1667772"/>
              <a:chOff x="4210189" y="1071978"/>
              <a:chExt cx="3371825" cy="1667772"/>
            </a:xfrm>
          </p:grpSpPr>
          <p:sp>
            <p:nvSpPr>
              <p:cNvPr id="78" name="Freeform: Shape 11">
                <a:extLst>
                  <a:ext uri="{FF2B5EF4-FFF2-40B4-BE49-F238E27FC236}">
                    <a16:creationId xmlns:a16="http://schemas.microsoft.com/office/drawing/2014/main" id="{B25EBF51-A42E-2447-BB9A-939E7D926BA6}"/>
                  </a:ext>
                </a:extLst>
              </p:cNvPr>
              <p:cNvSpPr/>
              <p:nvPr/>
            </p:nvSpPr>
            <p:spPr>
              <a:xfrm>
                <a:off x="4210189" y="1071978"/>
                <a:ext cx="3371825" cy="1667592"/>
              </a:xfrm>
              <a:custGeom>
                <a:avLst/>
                <a:gdLst>
                  <a:gd name="connsiteX0" fmla="*/ 2859581 w 3371825"/>
                  <a:gd name="connsiteY0" fmla="*/ 884425 h 1667592"/>
                  <a:gd name="connsiteX1" fmla="*/ 2859400 w 3371825"/>
                  <a:gd name="connsiteY1" fmla="*/ 884335 h 1667592"/>
                  <a:gd name="connsiteX2" fmla="*/ 2591907 w 3371825"/>
                  <a:gd name="connsiteY2" fmla="*/ 701403 h 1667592"/>
                  <a:gd name="connsiteX3" fmla="*/ 2474405 w 3371825"/>
                  <a:gd name="connsiteY3" fmla="*/ 617563 h 1667592"/>
                  <a:gd name="connsiteX4" fmla="*/ 2226314 w 3371825"/>
                  <a:gd name="connsiteY4" fmla="*/ 525962 h 1667592"/>
                  <a:gd name="connsiteX5" fmla="*/ 2226314 w 3371825"/>
                  <a:gd name="connsiteY5" fmla="*/ 472626 h 1667592"/>
                  <a:gd name="connsiteX6" fmla="*/ 1997898 w 3371825"/>
                  <a:gd name="connsiteY6" fmla="*/ 381205 h 1667592"/>
                  <a:gd name="connsiteX7" fmla="*/ 1996635 w 3371825"/>
                  <a:gd name="connsiteY7" fmla="*/ 379852 h 1667592"/>
                  <a:gd name="connsiteX8" fmla="*/ 1788975 w 3371825"/>
                  <a:gd name="connsiteY8" fmla="*/ 167680 h 1667592"/>
                  <a:gd name="connsiteX9" fmla="*/ 1495310 w 3371825"/>
                  <a:gd name="connsiteY9" fmla="*/ 0 h 1667592"/>
                  <a:gd name="connsiteX10" fmla="*/ 1489986 w 3371825"/>
                  <a:gd name="connsiteY10" fmla="*/ 6769 h 1667592"/>
                  <a:gd name="connsiteX11" fmla="*/ 1384396 w 3371825"/>
                  <a:gd name="connsiteY11" fmla="*/ 141057 h 1667592"/>
                  <a:gd name="connsiteX12" fmla="*/ 1214640 w 3371825"/>
                  <a:gd name="connsiteY12" fmla="*/ 209735 h 1667592"/>
                  <a:gd name="connsiteX13" fmla="*/ 1037124 w 3371825"/>
                  <a:gd name="connsiteY13" fmla="*/ 365231 h 1667592"/>
                  <a:gd name="connsiteX14" fmla="*/ 1037033 w 3371825"/>
                  <a:gd name="connsiteY14" fmla="*/ 365322 h 1667592"/>
                  <a:gd name="connsiteX15" fmla="*/ 1001476 w 3371825"/>
                  <a:gd name="connsiteY15" fmla="*/ 396457 h 1667592"/>
                  <a:gd name="connsiteX16" fmla="*/ 992722 w 3371825"/>
                  <a:gd name="connsiteY16" fmla="*/ 404128 h 1667592"/>
                  <a:gd name="connsiteX17" fmla="*/ 881808 w 3371825"/>
                  <a:gd name="connsiteY17" fmla="*/ 430751 h 1667592"/>
                  <a:gd name="connsiteX18" fmla="*/ 746166 w 3371825"/>
                  <a:gd name="connsiteY18" fmla="*/ 630469 h 1667592"/>
                  <a:gd name="connsiteX19" fmla="*/ 745895 w 3371825"/>
                  <a:gd name="connsiteY19" fmla="*/ 630920 h 1667592"/>
                  <a:gd name="connsiteX20" fmla="*/ 597980 w 3371825"/>
                  <a:gd name="connsiteY20" fmla="*/ 703028 h 1667592"/>
                  <a:gd name="connsiteX21" fmla="*/ 513869 w 3371825"/>
                  <a:gd name="connsiteY21" fmla="*/ 1024850 h 1667592"/>
                  <a:gd name="connsiteX22" fmla="*/ 510440 w 3371825"/>
                  <a:gd name="connsiteY22" fmla="*/ 1023587 h 1667592"/>
                  <a:gd name="connsiteX23" fmla="*/ 345738 w 3371825"/>
                  <a:gd name="connsiteY23" fmla="*/ 963031 h 1667592"/>
                  <a:gd name="connsiteX24" fmla="*/ 343753 w 3371825"/>
                  <a:gd name="connsiteY24" fmla="*/ 967001 h 1667592"/>
                  <a:gd name="connsiteX25" fmla="*/ 343121 w 3371825"/>
                  <a:gd name="connsiteY25" fmla="*/ 968265 h 1667592"/>
                  <a:gd name="connsiteX26" fmla="*/ 0 w 3371825"/>
                  <a:gd name="connsiteY26" fmla="*/ 1658297 h 1667592"/>
                  <a:gd name="connsiteX27" fmla="*/ 598882 w 3371825"/>
                  <a:gd name="connsiteY27" fmla="*/ 1659921 h 1667592"/>
                  <a:gd name="connsiteX28" fmla="*/ 600597 w 3371825"/>
                  <a:gd name="connsiteY28" fmla="*/ 1659921 h 1667592"/>
                  <a:gd name="connsiteX29" fmla="*/ 691295 w 3371825"/>
                  <a:gd name="connsiteY29" fmla="*/ 1660192 h 1667592"/>
                  <a:gd name="connsiteX30" fmla="*/ 702306 w 3371825"/>
                  <a:gd name="connsiteY30" fmla="*/ 1660192 h 1667592"/>
                  <a:gd name="connsiteX31" fmla="*/ 3371825 w 3371825"/>
                  <a:gd name="connsiteY31" fmla="*/ 1667592 h 1667592"/>
                  <a:gd name="connsiteX32" fmla="*/ 2859581 w 3371825"/>
                  <a:gd name="connsiteY32" fmla="*/ 884425 h 1667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371825" h="1667592">
                    <a:moveTo>
                      <a:pt x="2859581" y="884425"/>
                    </a:moveTo>
                    <a:lnTo>
                      <a:pt x="2859400" y="884335"/>
                    </a:lnTo>
                    <a:lnTo>
                      <a:pt x="2591907" y="701403"/>
                    </a:lnTo>
                    <a:lnTo>
                      <a:pt x="2474405" y="617563"/>
                    </a:lnTo>
                    <a:lnTo>
                      <a:pt x="2226314" y="525962"/>
                    </a:lnTo>
                    <a:lnTo>
                      <a:pt x="2226314" y="472626"/>
                    </a:lnTo>
                    <a:lnTo>
                      <a:pt x="1997898" y="381205"/>
                    </a:lnTo>
                    <a:lnTo>
                      <a:pt x="1996635" y="379852"/>
                    </a:lnTo>
                    <a:lnTo>
                      <a:pt x="1788975" y="167680"/>
                    </a:lnTo>
                    <a:lnTo>
                      <a:pt x="1495310" y="0"/>
                    </a:lnTo>
                    <a:lnTo>
                      <a:pt x="1489986" y="6769"/>
                    </a:lnTo>
                    <a:lnTo>
                      <a:pt x="1384396" y="141057"/>
                    </a:lnTo>
                    <a:lnTo>
                      <a:pt x="1214640" y="209735"/>
                    </a:lnTo>
                    <a:lnTo>
                      <a:pt x="1037124" y="365231"/>
                    </a:lnTo>
                    <a:cubicBezTo>
                      <a:pt x="1037124" y="365322"/>
                      <a:pt x="1037033" y="365322"/>
                      <a:pt x="1037033" y="365322"/>
                    </a:cubicBezTo>
                    <a:lnTo>
                      <a:pt x="1001476" y="396457"/>
                    </a:lnTo>
                    <a:lnTo>
                      <a:pt x="992722" y="404128"/>
                    </a:lnTo>
                    <a:lnTo>
                      <a:pt x="881808" y="430751"/>
                    </a:lnTo>
                    <a:lnTo>
                      <a:pt x="746166" y="630469"/>
                    </a:lnTo>
                    <a:lnTo>
                      <a:pt x="745895" y="630920"/>
                    </a:lnTo>
                    <a:lnTo>
                      <a:pt x="597980" y="703028"/>
                    </a:lnTo>
                    <a:lnTo>
                      <a:pt x="513869" y="1024850"/>
                    </a:lnTo>
                    <a:lnTo>
                      <a:pt x="510440" y="1023587"/>
                    </a:lnTo>
                    <a:lnTo>
                      <a:pt x="345738" y="963031"/>
                    </a:lnTo>
                    <a:lnTo>
                      <a:pt x="343753" y="967001"/>
                    </a:lnTo>
                    <a:lnTo>
                      <a:pt x="343121" y="968265"/>
                    </a:lnTo>
                    <a:lnTo>
                      <a:pt x="0" y="1658297"/>
                    </a:lnTo>
                    <a:lnTo>
                      <a:pt x="598882" y="1659921"/>
                    </a:lnTo>
                    <a:lnTo>
                      <a:pt x="600597" y="1659921"/>
                    </a:lnTo>
                    <a:lnTo>
                      <a:pt x="691295" y="1660192"/>
                    </a:lnTo>
                    <a:lnTo>
                      <a:pt x="702306" y="1660192"/>
                    </a:lnTo>
                    <a:lnTo>
                      <a:pt x="3371825" y="1667592"/>
                    </a:lnTo>
                    <a:lnTo>
                      <a:pt x="2859581" y="884425"/>
                    </a:lnTo>
                    <a:close/>
                  </a:path>
                </a:pathLst>
              </a:custGeom>
              <a:solidFill>
                <a:srgbClr val="D4EAF7"/>
              </a:solidFill>
              <a:ln w="901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79" name="Graphic 5">
                <a:extLst>
                  <a:ext uri="{FF2B5EF4-FFF2-40B4-BE49-F238E27FC236}">
                    <a16:creationId xmlns:a16="http://schemas.microsoft.com/office/drawing/2014/main" id="{53018559-CFA1-404A-9B8D-13FCCD61BB60}"/>
                  </a:ext>
                </a:extLst>
              </p:cNvPr>
              <p:cNvGrpSpPr/>
              <p:nvPr/>
            </p:nvGrpSpPr>
            <p:grpSpPr>
              <a:xfrm>
                <a:off x="4553761" y="1071978"/>
                <a:ext cx="2515828" cy="1667772"/>
                <a:chOff x="4553761" y="1071978"/>
                <a:chExt cx="2515828" cy="1667772"/>
              </a:xfrm>
              <a:solidFill>
                <a:srgbClr val="A2D6F7"/>
              </a:solidFill>
            </p:grpSpPr>
            <p:sp>
              <p:nvSpPr>
                <p:cNvPr id="80" name="Freeform: Shape 13">
                  <a:extLst>
                    <a:ext uri="{FF2B5EF4-FFF2-40B4-BE49-F238E27FC236}">
                      <a16:creationId xmlns:a16="http://schemas.microsoft.com/office/drawing/2014/main" id="{7A79489C-D178-9240-8174-79D0E01BFDBA}"/>
                    </a:ext>
                  </a:extLst>
                </p:cNvPr>
                <p:cNvSpPr/>
                <p:nvPr/>
              </p:nvSpPr>
              <p:spPr>
                <a:xfrm>
                  <a:off x="4553761" y="2035008"/>
                  <a:ext cx="258017" cy="704742"/>
                </a:xfrm>
                <a:custGeom>
                  <a:avLst/>
                  <a:gdLst>
                    <a:gd name="connsiteX0" fmla="*/ 258017 w 258017"/>
                    <a:gd name="connsiteY0" fmla="*/ 704742 h 704742"/>
                    <a:gd name="connsiteX1" fmla="*/ 255130 w 258017"/>
                    <a:gd name="connsiteY1" fmla="*/ 696981 h 704742"/>
                    <a:gd name="connsiteX2" fmla="*/ 0 w 258017"/>
                    <a:gd name="connsiteY2" fmla="*/ 4061 h 704742"/>
                    <a:gd name="connsiteX3" fmla="*/ 1985 w 258017"/>
                    <a:gd name="connsiteY3" fmla="*/ 0 h 704742"/>
                    <a:gd name="connsiteX4" fmla="*/ 166777 w 258017"/>
                    <a:gd name="connsiteY4" fmla="*/ 60646 h 704742"/>
                    <a:gd name="connsiteX5" fmla="*/ 256935 w 258017"/>
                    <a:gd name="connsiteY5" fmla="*/ 696981 h 704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8017" h="704742">
                      <a:moveTo>
                        <a:pt x="258017" y="704742"/>
                      </a:moveTo>
                      <a:lnTo>
                        <a:pt x="255130" y="696981"/>
                      </a:lnTo>
                      <a:lnTo>
                        <a:pt x="0" y="4061"/>
                      </a:lnTo>
                      <a:lnTo>
                        <a:pt x="1985" y="0"/>
                      </a:lnTo>
                      <a:lnTo>
                        <a:pt x="166777" y="60646"/>
                      </a:lnTo>
                      <a:lnTo>
                        <a:pt x="256935" y="696981"/>
                      </a:lnTo>
                      <a:close/>
                    </a:path>
                  </a:pathLst>
                </a:custGeom>
                <a:solidFill>
                  <a:srgbClr val="A2D6F7"/>
                </a:solidFill>
                <a:ln w="901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1" name="Freeform: Shape 14">
                  <a:extLst>
                    <a:ext uri="{FF2B5EF4-FFF2-40B4-BE49-F238E27FC236}">
                      <a16:creationId xmlns:a16="http://schemas.microsoft.com/office/drawing/2014/main" id="{C6F248F1-40E8-FA47-8C5E-3AA987F5B722}"/>
                    </a:ext>
                  </a:extLst>
                </p:cNvPr>
                <p:cNvSpPr/>
                <p:nvPr/>
              </p:nvSpPr>
              <p:spPr>
                <a:xfrm>
                  <a:off x="5700084" y="1071978"/>
                  <a:ext cx="1369505" cy="1486646"/>
                </a:xfrm>
                <a:custGeom>
                  <a:avLst/>
                  <a:gdLst>
                    <a:gd name="connsiteX0" fmla="*/ 1369505 w 1369505"/>
                    <a:gd name="connsiteY0" fmla="*/ 884335 h 1486646"/>
                    <a:gd name="connsiteX1" fmla="*/ 997325 w 1369505"/>
                    <a:gd name="connsiteY1" fmla="*/ 1486646 h 1486646"/>
                    <a:gd name="connsiteX2" fmla="*/ 463421 w 1369505"/>
                    <a:gd name="connsiteY2" fmla="*/ 596806 h 1486646"/>
                    <a:gd name="connsiteX3" fmla="*/ 240961 w 1369505"/>
                    <a:gd name="connsiteY3" fmla="*/ 781092 h 1486646"/>
                    <a:gd name="connsiteX4" fmla="*/ 0 w 1369505"/>
                    <a:gd name="connsiteY4" fmla="*/ 6769 h 1486646"/>
                    <a:gd name="connsiteX5" fmla="*/ 5415 w 1369505"/>
                    <a:gd name="connsiteY5" fmla="*/ 0 h 1486646"/>
                    <a:gd name="connsiteX6" fmla="*/ 299080 w 1369505"/>
                    <a:gd name="connsiteY6" fmla="*/ 167770 h 1486646"/>
                    <a:gd name="connsiteX7" fmla="*/ 506739 w 1369505"/>
                    <a:gd name="connsiteY7" fmla="*/ 379852 h 1486646"/>
                    <a:gd name="connsiteX8" fmla="*/ 508003 w 1369505"/>
                    <a:gd name="connsiteY8" fmla="*/ 381295 h 1486646"/>
                    <a:gd name="connsiteX9" fmla="*/ 736419 w 1369505"/>
                    <a:gd name="connsiteY9" fmla="*/ 472716 h 1486646"/>
                    <a:gd name="connsiteX10" fmla="*/ 736419 w 1369505"/>
                    <a:gd name="connsiteY10" fmla="*/ 525962 h 1486646"/>
                    <a:gd name="connsiteX11" fmla="*/ 984509 w 1369505"/>
                    <a:gd name="connsiteY11" fmla="*/ 617654 h 1486646"/>
                    <a:gd name="connsiteX12" fmla="*/ 1102012 w 1369505"/>
                    <a:gd name="connsiteY12" fmla="*/ 701493 h 14866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369505" h="1486646">
                      <a:moveTo>
                        <a:pt x="1369505" y="884335"/>
                      </a:moveTo>
                      <a:lnTo>
                        <a:pt x="997325" y="1486646"/>
                      </a:lnTo>
                      <a:lnTo>
                        <a:pt x="463421" y="596806"/>
                      </a:lnTo>
                      <a:lnTo>
                        <a:pt x="240961" y="781092"/>
                      </a:lnTo>
                      <a:lnTo>
                        <a:pt x="0" y="6769"/>
                      </a:lnTo>
                      <a:lnTo>
                        <a:pt x="5415" y="0"/>
                      </a:lnTo>
                      <a:lnTo>
                        <a:pt x="299080" y="167770"/>
                      </a:lnTo>
                      <a:lnTo>
                        <a:pt x="506739" y="379852"/>
                      </a:lnTo>
                      <a:lnTo>
                        <a:pt x="508003" y="381295"/>
                      </a:lnTo>
                      <a:lnTo>
                        <a:pt x="736419" y="472716"/>
                      </a:lnTo>
                      <a:lnTo>
                        <a:pt x="736419" y="525962"/>
                      </a:lnTo>
                      <a:lnTo>
                        <a:pt x="984509" y="617654"/>
                      </a:lnTo>
                      <a:lnTo>
                        <a:pt x="1102012" y="701493"/>
                      </a:lnTo>
                      <a:close/>
                    </a:path>
                  </a:pathLst>
                </a:custGeom>
                <a:solidFill>
                  <a:srgbClr val="A2D6F7"/>
                </a:solidFill>
                <a:ln w="901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2" name="Freeform: Shape 15">
                  <a:extLst>
                    <a:ext uri="{FF2B5EF4-FFF2-40B4-BE49-F238E27FC236}">
                      <a16:creationId xmlns:a16="http://schemas.microsoft.com/office/drawing/2014/main" id="{5AC0A54A-BDD0-354F-9AE4-3D0A16183EA9}"/>
                    </a:ext>
                  </a:extLst>
                </p:cNvPr>
                <p:cNvSpPr/>
                <p:nvPr/>
              </p:nvSpPr>
              <p:spPr>
                <a:xfrm>
                  <a:off x="5095697" y="2219654"/>
                  <a:ext cx="834788" cy="513056"/>
                </a:xfrm>
                <a:custGeom>
                  <a:avLst/>
                  <a:gdLst>
                    <a:gd name="connsiteX0" fmla="*/ 0 w 834788"/>
                    <a:gd name="connsiteY0" fmla="*/ 513057 h 513056"/>
                    <a:gd name="connsiteX1" fmla="*/ 233019 w 834788"/>
                    <a:gd name="connsiteY1" fmla="*/ 0 h 513056"/>
                    <a:gd name="connsiteX2" fmla="*/ 364419 w 834788"/>
                    <a:gd name="connsiteY2" fmla="*/ 256483 h 513056"/>
                    <a:gd name="connsiteX3" fmla="*/ 466128 w 834788"/>
                    <a:gd name="connsiteY3" fmla="*/ 256483 h 513056"/>
                    <a:gd name="connsiteX4" fmla="*/ 834789 w 834788"/>
                    <a:gd name="connsiteY4" fmla="*/ 513057 h 513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4788" h="513056">
                      <a:moveTo>
                        <a:pt x="0" y="513057"/>
                      </a:moveTo>
                      <a:lnTo>
                        <a:pt x="233019" y="0"/>
                      </a:lnTo>
                      <a:lnTo>
                        <a:pt x="364419" y="256483"/>
                      </a:lnTo>
                      <a:lnTo>
                        <a:pt x="466128" y="256483"/>
                      </a:lnTo>
                      <a:lnTo>
                        <a:pt x="834789" y="513057"/>
                      </a:lnTo>
                      <a:close/>
                    </a:path>
                  </a:pathLst>
                </a:custGeom>
                <a:solidFill>
                  <a:srgbClr val="A2D6F7"/>
                </a:solidFill>
                <a:ln w="901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3" name="Freeform: Shape 16">
                  <a:extLst>
                    <a:ext uri="{FF2B5EF4-FFF2-40B4-BE49-F238E27FC236}">
                      <a16:creationId xmlns:a16="http://schemas.microsoft.com/office/drawing/2014/main" id="{15058AA7-8D76-D44A-8B01-D1549AEC8B66}"/>
                    </a:ext>
                  </a:extLst>
                </p:cNvPr>
                <p:cNvSpPr/>
                <p:nvPr/>
              </p:nvSpPr>
              <p:spPr>
                <a:xfrm>
                  <a:off x="5091906" y="1468435"/>
                  <a:ext cx="347001" cy="797787"/>
                </a:xfrm>
                <a:custGeom>
                  <a:avLst/>
                  <a:gdLst>
                    <a:gd name="connsiteX0" fmla="*/ 347001 w 347001"/>
                    <a:gd name="connsiteY0" fmla="*/ 797788 h 797787"/>
                    <a:gd name="connsiteX1" fmla="*/ 186000 w 347001"/>
                    <a:gd name="connsiteY1" fmla="*/ 306210 h 797787"/>
                    <a:gd name="connsiteX2" fmla="*/ 75808 w 347001"/>
                    <a:gd name="connsiteY2" fmla="*/ 268125 h 797787"/>
                    <a:gd name="connsiteX3" fmla="*/ 0 w 347001"/>
                    <a:gd name="connsiteY3" fmla="*/ 34294 h 797787"/>
                    <a:gd name="connsiteX4" fmla="*/ 110914 w 347001"/>
                    <a:gd name="connsiteY4" fmla="*/ 7671 h 797787"/>
                    <a:gd name="connsiteX5" fmla="*/ 119668 w 347001"/>
                    <a:gd name="connsiteY5" fmla="*/ 0 h 797787"/>
                    <a:gd name="connsiteX6" fmla="*/ 287709 w 347001"/>
                    <a:gd name="connsiteY6" fmla="*/ 234282 h 797787"/>
                    <a:gd name="connsiteX7" fmla="*/ 347001 w 347001"/>
                    <a:gd name="connsiteY7" fmla="*/ 797788 h 7977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47001" h="797787">
                      <a:moveTo>
                        <a:pt x="347001" y="797788"/>
                      </a:moveTo>
                      <a:lnTo>
                        <a:pt x="186000" y="306210"/>
                      </a:lnTo>
                      <a:lnTo>
                        <a:pt x="75808" y="268125"/>
                      </a:lnTo>
                      <a:lnTo>
                        <a:pt x="0" y="34294"/>
                      </a:lnTo>
                      <a:lnTo>
                        <a:pt x="110914" y="7671"/>
                      </a:lnTo>
                      <a:lnTo>
                        <a:pt x="119668" y="0"/>
                      </a:lnTo>
                      <a:cubicBezTo>
                        <a:pt x="198725" y="106131"/>
                        <a:pt x="287709" y="227153"/>
                        <a:pt x="287709" y="234282"/>
                      </a:cubicBezTo>
                      <a:cubicBezTo>
                        <a:pt x="287619" y="246917"/>
                        <a:pt x="347001" y="797788"/>
                        <a:pt x="347001" y="797788"/>
                      </a:cubicBezTo>
                      <a:close/>
                    </a:path>
                  </a:pathLst>
                </a:custGeom>
                <a:solidFill>
                  <a:srgbClr val="A2D6F7"/>
                </a:solidFill>
                <a:ln w="901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" name="Freeform: Shape 22">
              <a:extLst>
                <a:ext uri="{FF2B5EF4-FFF2-40B4-BE49-F238E27FC236}">
                  <a16:creationId xmlns:a16="http://schemas.microsoft.com/office/drawing/2014/main" id="{8BF79DD8-5B77-064F-A153-A930716F38EB}"/>
                </a:ext>
              </a:extLst>
            </p:cNvPr>
            <p:cNvSpPr/>
            <p:nvPr/>
          </p:nvSpPr>
          <p:spPr>
            <a:xfrm>
              <a:off x="3567594" y="2590484"/>
              <a:ext cx="4959006" cy="9024"/>
            </a:xfrm>
            <a:custGeom>
              <a:avLst/>
              <a:gdLst>
                <a:gd name="connsiteX0" fmla="*/ 0 w 4959006"/>
                <a:gd name="connsiteY0" fmla="*/ 0 h 9024"/>
                <a:gd name="connsiteX1" fmla="*/ 4959007 w 4959006"/>
                <a:gd name="connsiteY1" fmla="*/ 0 h 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59006" h="9024">
                  <a:moveTo>
                    <a:pt x="0" y="0"/>
                  </a:moveTo>
                  <a:lnTo>
                    <a:pt x="4959007" y="0"/>
                  </a:lnTo>
                </a:path>
              </a:pathLst>
            </a:custGeom>
            <a:ln w="25923" cap="flat">
              <a:gradFill flip="none" rotWithShape="1">
                <a:gsLst>
                  <a:gs pos="0">
                    <a:schemeClr val="bg1"/>
                  </a:gs>
                  <a:gs pos="29000">
                    <a:schemeClr val="accent5"/>
                  </a:gs>
                  <a:gs pos="72000">
                    <a:schemeClr val="accent5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8">
              <a:extLst>
                <a:ext uri="{FF2B5EF4-FFF2-40B4-BE49-F238E27FC236}">
                  <a16:creationId xmlns:a16="http://schemas.microsoft.com/office/drawing/2014/main" id="{B7A73546-D718-5A43-BF37-D72CD53F88C0}"/>
                </a:ext>
              </a:extLst>
            </p:cNvPr>
            <p:cNvSpPr/>
            <p:nvPr/>
          </p:nvSpPr>
          <p:spPr>
            <a:xfrm>
              <a:off x="4685369" y="5864858"/>
              <a:ext cx="664" cy="337"/>
            </a:xfrm>
            <a:custGeom>
              <a:avLst/>
              <a:gdLst>
                <a:gd name="connsiteX0" fmla="*/ 1522 w 1656"/>
                <a:gd name="connsiteY0" fmla="*/ 0 h 840"/>
                <a:gd name="connsiteX1" fmla="*/ 0 w 1656"/>
                <a:gd name="connsiteY1" fmla="*/ 507 h 840"/>
                <a:gd name="connsiteX2" fmla="*/ 1522 w 1656"/>
                <a:gd name="connsiteY2" fmla="*/ 0 h 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6" h="840">
                  <a:moveTo>
                    <a:pt x="1522" y="0"/>
                  </a:moveTo>
                  <a:cubicBezTo>
                    <a:pt x="1015" y="0"/>
                    <a:pt x="507" y="507"/>
                    <a:pt x="0" y="507"/>
                  </a:cubicBezTo>
                  <a:cubicBezTo>
                    <a:pt x="1015" y="1015"/>
                    <a:pt x="2029" y="1015"/>
                    <a:pt x="1522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9">
              <a:extLst>
                <a:ext uri="{FF2B5EF4-FFF2-40B4-BE49-F238E27FC236}">
                  <a16:creationId xmlns:a16="http://schemas.microsoft.com/office/drawing/2014/main" id="{5749998B-F0F8-EA44-AD38-6D78B1B6F265}"/>
                </a:ext>
              </a:extLst>
            </p:cNvPr>
            <p:cNvSpPr/>
            <p:nvPr/>
          </p:nvSpPr>
          <p:spPr>
            <a:xfrm>
              <a:off x="4938754" y="5945860"/>
              <a:ext cx="8141" cy="3460"/>
            </a:xfrm>
            <a:custGeom>
              <a:avLst/>
              <a:gdLst>
                <a:gd name="connsiteX0" fmla="*/ 16235 w 20294"/>
                <a:gd name="connsiteY0" fmla="*/ 2029 h 8625"/>
                <a:gd name="connsiteX1" fmla="*/ 20294 w 20294"/>
                <a:gd name="connsiteY1" fmla="*/ 0 h 8625"/>
                <a:gd name="connsiteX2" fmla="*/ 0 w 20294"/>
                <a:gd name="connsiteY2" fmla="*/ 8625 h 8625"/>
                <a:gd name="connsiteX3" fmla="*/ 16235 w 20294"/>
                <a:gd name="connsiteY3" fmla="*/ 2029 h 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4" h="8625">
                  <a:moveTo>
                    <a:pt x="16235" y="2029"/>
                  </a:moveTo>
                  <a:cubicBezTo>
                    <a:pt x="17758" y="1522"/>
                    <a:pt x="19280" y="507"/>
                    <a:pt x="20294" y="0"/>
                  </a:cubicBezTo>
                  <a:cubicBezTo>
                    <a:pt x="13699" y="2537"/>
                    <a:pt x="6596" y="5581"/>
                    <a:pt x="0" y="8625"/>
                  </a:cubicBezTo>
                  <a:cubicBezTo>
                    <a:pt x="5581" y="6596"/>
                    <a:pt x="11162" y="4059"/>
                    <a:pt x="16235" y="2029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40">
              <a:extLst>
                <a:ext uri="{FF2B5EF4-FFF2-40B4-BE49-F238E27FC236}">
                  <a16:creationId xmlns:a16="http://schemas.microsoft.com/office/drawing/2014/main" id="{C0DDB766-5AD2-B344-AC07-3AE1258DE79D}"/>
                </a:ext>
              </a:extLst>
            </p:cNvPr>
            <p:cNvSpPr/>
            <p:nvPr/>
          </p:nvSpPr>
          <p:spPr>
            <a:xfrm>
              <a:off x="4966230" y="5939347"/>
              <a:ext cx="1221" cy="407"/>
            </a:xfrm>
            <a:custGeom>
              <a:avLst/>
              <a:gdLst>
                <a:gd name="connsiteX0" fmla="*/ 0 w 3044"/>
                <a:gd name="connsiteY0" fmla="*/ 1015 h 1014"/>
                <a:gd name="connsiteX1" fmla="*/ 3044 w 3044"/>
                <a:gd name="connsiteY1" fmla="*/ 0 h 1014"/>
                <a:gd name="connsiteX2" fmla="*/ 0 w 3044"/>
                <a:gd name="connsiteY2" fmla="*/ 1015 h 1014"/>
                <a:gd name="connsiteX3" fmla="*/ 0 w 3044"/>
                <a:gd name="connsiteY3" fmla="*/ 1015 h 1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4" h="1014">
                  <a:moveTo>
                    <a:pt x="0" y="1015"/>
                  </a:moveTo>
                  <a:cubicBezTo>
                    <a:pt x="1015" y="507"/>
                    <a:pt x="2029" y="507"/>
                    <a:pt x="3044" y="0"/>
                  </a:cubicBezTo>
                  <a:cubicBezTo>
                    <a:pt x="2029" y="507"/>
                    <a:pt x="1015" y="507"/>
                    <a:pt x="0" y="1015"/>
                  </a:cubicBezTo>
                  <a:cubicBezTo>
                    <a:pt x="0" y="1015"/>
                    <a:pt x="0" y="1015"/>
                    <a:pt x="0" y="101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41">
              <a:extLst>
                <a:ext uri="{FF2B5EF4-FFF2-40B4-BE49-F238E27FC236}">
                  <a16:creationId xmlns:a16="http://schemas.microsoft.com/office/drawing/2014/main" id="{5636D1F3-B61A-0049-8FB9-6FDAEDAF797C}"/>
                </a:ext>
              </a:extLst>
            </p:cNvPr>
            <p:cNvSpPr/>
            <p:nvPr/>
          </p:nvSpPr>
          <p:spPr>
            <a:xfrm>
              <a:off x="4822950" y="5597225"/>
              <a:ext cx="611" cy="2646"/>
            </a:xfrm>
            <a:custGeom>
              <a:avLst/>
              <a:gdLst>
                <a:gd name="connsiteX0" fmla="*/ 1522 w 1522"/>
                <a:gd name="connsiteY0" fmla="*/ 0 h 6595"/>
                <a:gd name="connsiteX1" fmla="*/ 0 w 1522"/>
                <a:gd name="connsiteY1" fmla="*/ 6088 h 6595"/>
                <a:gd name="connsiteX2" fmla="*/ 507 w 1522"/>
                <a:gd name="connsiteY2" fmla="*/ 6596 h 6595"/>
                <a:gd name="connsiteX3" fmla="*/ 1522 w 1522"/>
                <a:gd name="connsiteY3" fmla="*/ 0 h 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2" h="6595">
                  <a:moveTo>
                    <a:pt x="1522" y="0"/>
                  </a:moveTo>
                  <a:cubicBezTo>
                    <a:pt x="0" y="2029"/>
                    <a:pt x="0" y="3552"/>
                    <a:pt x="0" y="6088"/>
                  </a:cubicBezTo>
                  <a:cubicBezTo>
                    <a:pt x="0" y="6088"/>
                    <a:pt x="507" y="6088"/>
                    <a:pt x="507" y="6596"/>
                  </a:cubicBezTo>
                  <a:cubicBezTo>
                    <a:pt x="507" y="4566"/>
                    <a:pt x="1015" y="2029"/>
                    <a:pt x="1522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2">
              <a:extLst>
                <a:ext uri="{FF2B5EF4-FFF2-40B4-BE49-F238E27FC236}">
                  <a16:creationId xmlns:a16="http://schemas.microsoft.com/office/drawing/2014/main" id="{AE8A3EC5-B9EF-204D-9642-E4A9595B84C1}"/>
                </a:ext>
              </a:extLst>
            </p:cNvPr>
            <p:cNvSpPr/>
            <p:nvPr/>
          </p:nvSpPr>
          <p:spPr>
            <a:xfrm>
              <a:off x="5094783" y="7188579"/>
              <a:ext cx="1102297" cy="374351"/>
            </a:xfrm>
            <a:custGeom>
              <a:avLst/>
              <a:gdLst>
                <a:gd name="connsiteX0" fmla="*/ 2747362 w 2747915"/>
                <a:gd name="connsiteY0" fmla="*/ 538492 h 933219"/>
                <a:gd name="connsiteX1" fmla="*/ 2746855 w 2747915"/>
                <a:gd name="connsiteY1" fmla="*/ 535955 h 933219"/>
                <a:gd name="connsiteX2" fmla="*/ 2744318 w 2747915"/>
                <a:gd name="connsiteY2" fmla="*/ 535955 h 933219"/>
                <a:gd name="connsiteX3" fmla="*/ 2743303 w 2747915"/>
                <a:gd name="connsiteY3" fmla="*/ 533418 h 933219"/>
                <a:gd name="connsiteX4" fmla="*/ 2742289 w 2747915"/>
                <a:gd name="connsiteY4" fmla="*/ 535448 h 933219"/>
                <a:gd name="connsiteX5" fmla="*/ 2740766 w 2747915"/>
                <a:gd name="connsiteY5" fmla="*/ 535448 h 933219"/>
                <a:gd name="connsiteX6" fmla="*/ 2735186 w 2747915"/>
                <a:gd name="connsiteY6" fmla="*/ 534433 h 933219"/>
                <a:gd name="connsiteX7" fmla="*/ 2725038 w 2747915"/>
                <a:gd name="connsiteY7" fmla="*/ 533418 h 933219"/>
                <a:gd name="connsiteX8" fmla="*/ 2724531 w 2747915"/>
                <a:gd name="connsiteY8" fmla="*/ 533418 h 933219"/>
                <a:gd name="connsiteX9" fmla="*/ 2722502 w 2747915"/>
                <a:gd name="connsiteY9" fmla="*/ 532911 h 933219"/>
                <a:gd name="connsiteX10" fmla="*/ 2673795 w 2747915"/>
                <a:gd name="connsiteY10" fmla="*/ 518197 h 933219"/>
                <a:gd name="connsiteX11" fmla="*/ 2570801 w 2747915"/>
                <a:gd name="connsiteY11" fmla="*/ 471013 h 933219"/>
                <a:gd name="connsiteX12" fmla="*/ 2556594 w 2747915"/>
                <a:gd name="connsiteY12" fmla="*/ 464924 h 933219"/>
                <a:gd name="connsiteX13" fmla="*/ 2485564 w 2747915"/>
                <a:gd name="connsiteY13" fmla="*/ 431946 h 933219"/>
                <a:gd name="connsiteX14" fmla="*/ 2440409 w 2747915"/>
                <a:gd name="connsiteY14" fmla="*/ 411144 h 933219"/>
                <a:gd name="connsiteX15" fmla="*/ 2434828 w 2747915"/>
                <a:gd name="connsiteY15" fmla="*/ 408607 h 933219"/>
                <a:gd name="connsiteX16" fmla="*/ 2419100 w 2747915"/>
                <a:gd name="connsiteY16" fmla="*/ 402012 h 933219"/>
                <a:gd name="connsiteX17" fmla="*/ 2427217 w 2747915"/>
                <a:gd name="connsiteY17" fmla="*/ 405563 h 933219"/>
                <a:gd name="connsiteX18" fmla="*/ 2350098 w 2747915"/>
                <a:gd name="connsiteY18" fmla="*/ 379180 h 933219"/>
                <a:gd name="connsiteX19" fmla="*/ 2297840 w 2747915"/>
                <a:gd name="connsiteY19" fmla="*/ 367511 h 933219"/>
                <a:gd name="connsiteX20" fmla="*/ 2306465 w 2747915"/>
                <a:gd name="connsiteY20" fmla="*/ 370555 h 933219"/>
                <a:gd name="connsiteX21" fmla="*/ 2283127 w 2747915"/>
                <a:gd name="connsiteY21" fmla="*/ 363452 h 933219"/>
                <a:gd name="connsiteX22" fmla="*/ 2284649 w 2747915"/>
                <a:gd name="connsiteY22" fmla="*/ 362945 h 933219"/>
                <a:gd name="connsiteX23" fmla="*/ 2283127 w 2747915"/>
                <a:gd name="connsiteY23" fmla="*/ 363452 h 933219"/>
                <a:gd name="connsiteX24" fmla="*/ 2180132 w 2747915"/>
                <a:gd name="connsiteY24" fmla="*/ 336055 h 933219"/>
                <a:gd name="connsiteX25" fmla="*/ 2038578 w 2747915"/>
                <a:gd name="connsiteY25" fmla="*/ 308657 h 933219"/>
                <a:gd name="connsiteX26" fmla="*/ 1961967 w 2747915"/>
                <a:gd name="connsiteY26" fmla="*/ 298510 h 933219"/>
                <a:gd name="connsiteX27" fmla="*/ 1886370 w 2747915"/>
                <a:gd name="connsiteY27" fmla="*/ 290899 h 933219"/>
                <a:gd name="connsiteX28" fmla="*/ 1861509 w 2747915"/>
                <a:gd name="connsiteY28" fmla="*/ 288870 h 933219"/>
                <a:gd name="connsiteX29" fmla="*/ 1858465 w 2747915"/>
                <a:gd name="connsiteY29" fmla="*/ 288870 h 933219"/>
                <a:gd name="connsiteX30" fmla="*/ 1852377 w 2747915"/>
                <a:gd name="connsiteY30" fmla="*/ 288363 h 933219"/>
                <a:gd name="connsiteX31" fmla="*/ 1852377 w 2747915"/>
                <a:gd name="connsiteY31" fmla="*/ 288870 h 933219"/>
                <a:gd name="connsiteX32" fmla="*/ 1852377 w 2747915"/>
                <a:gd name="connsiteY32" fmla="*/ 288870 h 933219"/>
                <a:gd name="connsiteX33" fmla="*/ 1849840 w 2747915"/>
                <a:gd name="connsiteY33" fmla="*/ 284811 h 933219"/>
                <a:gd name="connsiteX34" fmla="*/ 1840707 w 2747915"/>
                <a:gd name="connsiteY34" fmla="*/ 269590 h 933219"/>
                <a:gd name="connsiteX35" fmla="*/ 1801133 w 2747915"/>
                <a:gd name="connsiteY35" fmla="*/ 211751 h 933219"/>
                <a:gd name="connsiteX36" fmla="*/ 1711330 w 2747915"/>
                <a:gd name="connsiteY36" fmla="*/ 108757 h 933219"/>
                <a:gd name="connsiteX37" fmla="*/ 1607828 w 2747915"/>
                <a:gd name="connsiteY37" fmla="*/ 23013 h 933219"/>
                <a:gd name="connsiteX38" fmla="*/ 1589564 w 2747915"/>
                <a:gd name="connsiteY38" fmla="*/ 12865 h 933219"/>
                <a:gd name="connsiteX39" fmla="*/ 1589564 w 2747915"/>
                <a:gd name="connsiteY39" fmla="*/ 10329 h 933219"/>
                <a:gd name="connsiteX40" fmla="*/ 1589564 w 2747915"/>
                <a:gd name="connsiteY40" fmla="*/ 12865 h 933219"/>
                <a:gd name="connsiteX41" fmla="*/ 1579416 w 2747915"/>
                <a:gd name="connsiteY41" fmla="*/ 8299 h 933219"/>
                <a:gd name="connsiteX42" fmla="*/ 1571806 w 2747915"/>
                <a:gd name="connsiteY42" fmla="*/ 3226 h 933219"/>
                <a:gd name="connsiteX43" fmla="*/ 1564703 w 2747915"/>
                <a:gd name="connsiteY43" fmla="*/ 181 h 933219"/>
                <a:gd name="connsiteX44" fmla="*/ 1571806 w 2747915"/>
                <a:gd name="connsiteY44" fmla="*/ 5255 h 933219"/>
                <a:gd name="connsiteX45" fmla="*/ 1571806 w 2747915"/>
                <a:gd name="connsiteY45" fmla="*/ 5255 h 933219"/>
                <a:gd name="connsiteX46" fmla="*/ 1569776 w 2747915"/>
                <a:gd name="connsiteY46" fmla="*/ 5762 h 933219"/>
                <a:gd name="connsiteX47" fmla="*/ 1565717 w 2747915"/>
                <a:gd name="connsiteY47" fmla="*/ 4748 h 933219"/>
                <a:gd name="connsiteX48" fmla="*/ 1564703 w 2747915"/>
                <a:gd name="connsiteY48" fmla="*/ 2718 h 933219"/>
                <a:gd name="connsiteX49" fmla="*/ 1564703 w 2747915"/>
                <a:gd name="connsiteY49" fmla="*/ 4748 h 933219"/>
                <a:gd name="connsiteX50" fmla="*/ 1563181 w 2747915"/>
                <a:gd name="connsiteY50" fmla="*/ 4240 h 933219"/>
                <a:gd name="connsiteX51" fmla="*/ 1563688 w 2747915"/>
                <a:gd name="connsiteY51" fmla="*/ 3226 h 933219"/>
                <a:gd name="connsiteX52" fmla="*/ 1562166 w 2747915"/>
                <a:gd name="connsiteY52" fmla="*/ 1703 h 933219"/>
                <a:gd name="connsiteX53" fmla="*/ 1558107 w 2747915"/>
                <a:gd name="connsiteY53" fmla="*/ 1196 h 933219"/>
                <a:gd name="connsiteX54" fmla="*/ 1557600 w 2747915"/>
                <a:gd name="connsiteY54" fmla="*/ 1703 h 933219"/>
                <a:gd name="connsiteX55" fmla="*/ 1557092 w 2747915"/>
                <a:gd name="connsiteY55" fmla="*/ 1703 h 933219"/>
                <a:gd name="connsiteX56" fmla="*/ 1557092 w 2747915"/>
                <a:gd name="connsiteY56" fmla="*/ 1703 h 933219"/>
                <a:gd name="connsiteX57" fmla="*/ 1555570 w 2747915"/>
                <a:gd name="connsiteY57" fmla="*/ 1703 h 933219"/>
                <a:gd name="connsiteX58" fmla="*/ 1553541 w 2747915"/>
                <a:gd name="connsiteY58" fmla="*/ 2211 h 933219"/>
                <a:gd name="connsiteX59" fmla="*/ 1553541 w 2747915"/>
                <a:gd name="connsiteY59" fmla="*/ 2211 h 933219"/>
                <a:gd name="connsiteX60" fmla="*/ 1553541 w 2747915"/>
                <a:gd name="connsiteY60" fmla="*/ 2211 h 933219"/>
                <a:gd name="connsiteX61" fmla="*/ 1553033 w 2747915"/>
                <a:gd name="connsiteY61" fmla="*/ 2718 h 933219"/>
                <a:gd name="connsiteX62" fmla="*/ 1553033 w 2747915"/>
                <a:gd name="connsiteY62" fmla="*/ 2718 h 933219"/>
                <a:gd name="connsiteX63" fmla="*/ 1553033 w 2747915"/>
                <a:gd name="connsiteY63" fmla="*/ 2718 h 933219"/>
                <a:gd name="connsiteX64" fmla="*/ 1553033 w 2747915"/>
                <a:gd name="connsiteY64" fmla="*/ 2718 h 933219"/>
                <a:gd name="connsiteX65" fmla="*/ 1551511 w 2747915"/>
                <a:gd name="connsiteY65" fmla="*/ 3733 h 933219"/>
                <a:gd name="connsiteX66" fmla="*/ 1551511 w 2747915"/>
                <a:gd name="connsiteY66" fmla="*/ 3733 h 933219"/>
                <a:gd name="connsiteX67" fmla="*/ 1551511 w 2747915"/>
                <a:gd name="connsiteY67" fmla="*/ 4240 h 933219"/>
                <a:gd name="connsiteX68" fmla="*/ 1549989 w 2747915"/>
                <a:gd name="connsiteY68" fmla="*/ 7284 h 933219"/>
                <a:gd name="connsiteX69" fmla="*/ 1548975 w 2747915"/>
                <a:gd name="connsiteY69" fmla="*/ 10329 h 933219"/>
                <a:gd name="connsiteX70" fmla="*/ 1548467 w 2747915"/>
                <a:gd name="connsiteY70" fmla="*/ 9821 h 933219"/>
                <a:gd name="connsiteX71" fmla="*/ 1547960 w 2747915"/>
                <a:gd name="connsiteY71" fmla="*/ 12865 h 933219"/>
                <a:gd name="connsiteX72" fmla="*/ 1547960 w 2747915"/>
                <a:gd name="connsiteY72" fmla="*/ 12865 h 933219"/>
                <a:gd name="connsiteX73" fmla="*/ 1547960 w 2747915"/>
                <a:gd name="connsiteY73" fmla="*/ 12865 h 933219"/>
                <a:gd name="connsiteX74" fmla="*/ 1547960 w 2747915"/>
                <a:gd name="connsiteY74" fmla="*/ 21998 h 933219"/>
                <a:gd name="connsiteX75" fmla="*/ 1547960 w 2747915"/>
                <a:gd name="connsiteY75" fmla="*/ 22505 h 933219"/>
                <a:gd name="connsiteX76" fmla="*/ 1547960 w 2747915"/>
                <a:gd name="connsiteY76" fmla="*/ 21998 h 933219"/>
                <a:gd name="connsiteX77" fmla="*/ 1547960 w 2747915"/>
                <a:gd name="connsiteY77" fmla="*/ 24027 h 933219"/>
                <a:gd name="connsiteX78" fmla="*/ 1547960 w 2747915"/>
                <a:gd name="connsiteY78" fmla="*/ 24535 h 933219"/>
                <a:gd name="connsiteX79" fmla="*/ 1547960 w 2747915"/>
                <a:gd name="connsiteY79" fmla="*/ 24027 h 933219"/>
                <a:gd name="connsiteX80" fmla="*/ 1549482 w 2747915"/>
                <a:gd name="connsiteY80" fmla="*/ 32652 h 933219"/>
                <a:gd name="connsiteX81" fmla="*/ 1549482 w 2747915"/>
                <a:gd name="connsiteY81" fmla="*/ 34175 h 933219"/>
                <a:gd name="connsiteX82" fmla="*/ 1549989 w 2747915"/>
                <a:gd name="connsiteY82" fmla="*/ 38233 h 933219"/>
                <a:gd name="connsiteX83" fmla="*/ 1549989 w 2747915"/>
                <a:gd name="connsiteY83" fmla="*/ 38233 h 933219"/>
                <a:gd name="connsiteX84" fmla="*/ 1549989 w 2747915"/>
                <a:gd name="connsiteY84" fmla="*/ 38741 h 933219"/>
                <a:gd name="connsiteX85" fmla="*/ 1549989 w 2747915"/>
                <a:gd name="connsiteY85" fmla="*/ 37726 h 933219"/>
                <a:gd name="connsiteX86" fmla="*/ 1549989 w 2747915"/>
                <a:gd name="connsiteY86" fmla="*/ 35189 h 933219"/>
                <a:gd name="connsiteX87" fmla="*/ 1551004 w 2747915"/>
                <a:gd name="connsiteY87" fmla="*/ 39248 h 933219"/>
                <a:gd name="connsiteX88" fmla="*/ 1551004 w 2747915"/>
                <a:gd name="connsiteY88" fmla="*/ 39756 h 933219"/>
                <a:gd name="connsiteX89" fmla="*/ 1551004 w 2747915"/>
                <a:gd name="connsiteY89" fmla="*/ 39248 h 933219"/>
                <a:gd name="connsiteX90" fmla="*/ 1551004 w 2747915"/>
                <a:gd name="connsiteY90" fmla="*/ 42800 h 933219"/>
                <a:gd name="connsiteX91" fmla="*/ 1551004 w 2747915"/>
                <a:gd name="connsiteY91" fmla="*/ 43307 h 933219"/>
                <a:gd name="connsiteX92" fmla="*/ 1551004 w 2747915"/>
                <a:gd name="connsiteY92" fmla="*/ 43307 h 933219"/>
                <a:gd name="connsiteX93" fmla="*/ 1551004 w 2747915"/>
                <a:gd name="connsiteY93" fmla="*/ 43814 h 933219"/>
                <a:gd name="connsiteX94" fmla="*/ 1551004 w 2747915"/>
                <a:gd name="connsiteY94" fmla="*/ 43307 h 933219"/>
                <a:gd name="connsiteX95" fmla="*/ 1551511 w 2747915"/>
                <a:gd name="connsiteY95" fmla="*/ 47873 h 933219"/>
                <a:gd name="connsiteX96" fmla="*/ 1552019 w 2747915"/>
                <a:gd name="connsiteY96" fmla="*/ 44322 h 933219"/>
                <a:gd name="connsiteX97" fmla="*/ 1552019 w 2747915"/>
                <a:gd name="connsiteY97" fmla="*/ 44322 h 933219"/>
                <a:gd name="connsiteX98" fmla="*/ 1554048 w 2747915"/>
                <a:gd name="connsiteY98" fmla="*/ 51932 h 933219"/>
                <a:gd name="connsiteX99" fmla="*/ 1554048 w 2747915"/>
                <a:gd name="connsiteY99" fmla="*/ 52947 h 933219"/>
                <a:gd name="connsiteX100" fmla="*/ 1553541 w 2747915"/>
                <a:gd name="connsiteY100" fmla="*/ 55991 h 933219"/>
                <a:gd name="connsiteX101" fmla="*/ 1554048 w 2747915"/>
                <a:gd name="connsiteY101" fmla="*/ 58528 h 933219"/>
                <a:gd name="connsiteX102" fmla="*/ 1554555 w 2747915"/>
                <a:gd name="connsiteY102" fmla="*/ 56498 h 933219"/>
                <a:gd name="connsiteX103" fmla="*/ 1555570 w 2747915"/>
                <a:gd name="connsiteY103" fmla="*/ 61572 h 933219"/>
                <a:gd name="connsiteX104" fmla="*/ 1554555 w 2747915"/>
                <a:gd name="connsiteY104" fmla="*/ 67660 h 933219"/>
                <a:gd name="connsiteX105" fmla="*/ 1551511 w 2747915"/>
                <a:gd name="connsiteY105" fmla="*/ 54469 h 933219"/>
                <a:gd name="connsiteX106" fmla="*/ 1555063 w 2747915"/>
                <a:gd name="connsiteY106" fmla="*/ 75271 h 933219"/>
                <a:gd name="connsiteX107" fmla="*/ 1555063 w 2747915"/>
                <a:gd name="connsiteY107" fmla="*/ 76286 h 933219"/>
                <a:gd name="connsiteX108" fmla="*/ 1555570 w 2747915"/>
                <a:gd name="connsiteY108" fmla="*/ 75778 h 933219"/>
                <a:gd name="connsiteX109" fmla="*/ 1559122 w 2747915"/>
                <a:gd name="connsiteY109" fmla="*/ 92521 h 933219"/>
                <a:gd name="connsiteX110" fmla="*/ 1556585 w 2747915"/>
                <a:gd name="connsiteY110" fmla="*/ 98102 h 933219"/>
                <a:gd name="connsiteX111" fmla="*/ 1559122 w 2747915"/>
                <a:gd name="connsiteY111" fmla="*/ 94043 h 933219"/>
                <a:gd name="connsiteX112" fmla="*/ 1563181 w 2747915"/>
                <a:gd name="connsiteY112" fmla="*/ 127022 h 933219"/>
                <a:gd name="connsiteX113" fmla="*/ 1561151 w 2747915"/>
                <a:gd name="connsiteY113" fmla="*/ 131588 h 933219"/>
                <a:gd name="connsiteX114" fmla="*/ 1563181 w 2747915"/>
                <a:gd name="connsiteY114" fmla="*/ 128036 h 933219"/>
                <a:gd name="connsiteX115" fmla="*/ 1563181 w 2747915"/>
                <a:gd name="connsiteY115" fmla="*/ 132095 h 933219"/>
                <a:gd name="connsiteX116" fmla="*/ 1562673 w 2747915"/>
                <a:gd name="connsiteY116" fmla="*/ 150360 h 933219"/>
                <a:gd name="connsiteX117" fmla="*/ 1556585 w 2747915"/>
                <a:gd name="connsiteY117" fmla="*/ 195516 h 933219"/>
                <a:gd name="connsiteX118" fmla="*/ 1552526 w 2747915"/>
                <a:gd name="connsiteY118" fmla="*/ 207692 h 933219"/>
                <a:gd name="connsiteX119" fmla="*/ 1529187 w 2747915"/>
                <a:gd name="connsiteY119" fmla="*/ 255384 h 933219"/>
                <a:gd name="connsiteX120" fmla="*/ 1513967 w 2747915"/>
                <a:gd name="connsiteY120" fmla="*/ 277201 h 933219"/>
                <a:gd name="connsiteX121" fmla="*/ 1511430 w 2747915"/>
                <a:gd name="connsiteY121" fmla="*/ 281260 h 933219"/>
                <a:gd name="connsiteX122" fmla="*/ 1513967 w 2747915"/>
                <a:gd name="connsiteY122" fmla="*/ 283289 h 933219"/>
                <a:gd name="connsiteX123" fmla="*/ 1514474 w 2747915"/>
                <a:gd name="connsiteY123" fmla="*/ 284304 h 933219"/>
                <a:gd name="connsiteX124" fmla="*/ 1513459 w 2747915"/>
                <a:gd name="connsiteY124" fmla="*/ 285826 h 933219"/>
                <a:gd name="connsiteX125" fmla="*/ 1511937 w 2747915"/>
                <a:gd name="connsiteY125" fmla="*/ 285318 h 933219"/>
                <a:gd name="connsiteX126" fmla="*/ 1508893 w 2747915"/>
                <a:gd name="connsiteY126" fmla="*/ 284304 h 933219"/>
                <a:gd name="connsiteX127" fmla="*/ 1512445 w 2747915"/>
                <a:gd name="connsiteY127" fmla="*/ 286841 h 933219"/>
                <a:gd name="connsiteX128" fmla="*/ 1506356 w 2747915"/>
                <a:gd name="connsiteY128" fmla="*/ 292422 h 933219"/>
                <a:gd name="connsiteX129" fmla="*/ 1501790 w 2747915"/>
                <a:gd name="connsiteY129" fmla="*/ 293436 h 933219"/>
                <a:gd name="connsiteX130" fmla="*/ 1492657 w 2747915"/>
                <a:gd name="connsiteY130" fmla="*/ 294451 h 933219"/>
                <a:gd name="connsiteX131" fmla="*/ 1461708 w 2747915"/>
                <a:gd name="connsiteY131" fmla="*/ 298510 h 933219"/>
                <a:gd name="connsiteX132" fmla="*/ 1401332 w 2747915"/>
                <a:gd name="connsiteY132" fmla="*/ 307642 h 933219"/>
                <a:gd name="connsiteX133" fmla="*/ 1377486 w 2747915"/>
                <a:gd name="connsiteY133" fmla="*/ 311194 h 933219"/>
                <a:gd name="connsiteX134" fmla="*/ 1384082 w 2747915"/>
                <a:gd name="connsiteY134" fmla="*/ 307135 h 933219"/>
                <a:gd name="connsiteX135" fmla="*/ 1376979 w 2747915"/>
                <a:gd name="connsiteY135" fmla="*/ 311194 h 933219"/>
                <a:gd name="connsiteX136" fmla="*/ 1355670 w 2747915"/>
                <a:gd name="connsiteY136" fmla="*/ 314745 h 933219"/>
                <a:gd name="connsiteX137" fmla="*/ 1341971 w 2747915"/>
                <a:gd name="connsiteY137" fmla="*/ 316775 h 933219"/>
                <a:gd name="connsiteX138" fmla="*/ 1327765 w 2747915"/>
                <a:gd name="connsiteY138" fmla="*/ 318804 h 933219"/>
                <a:gd name="connsiteX139" fmla="*/ 1340449 w 2747915"/>
                <a:gd name="connsiteY139" fmla="*/ 311701 h 933219"/>
                <a:gd name="connsiteX140" fmla="*/ 1327765 w 2747915"/>
                <a:gd name="connsiteY140" fmla="*/ 318804 h 933219"/>
                <a:gd name="connsiteX141" fmla="*/ 1326750 w 2747915"/>
                <a:gd name="connsiteY141" fmla="*/ 318804 h 933219"/>
                <a:gd name="connsiteX142" fmla="*/ 1294279 w 2747915"/>
                <a:gd name="connsiteY142" fmla="*/ 323371 h 933219"/>
                <a:gd name="connsiteX143" fmla="*/ 1288698 w 2747915"/>
                <a:gd name="connsiteY143" fmla="*/ 324385 h 933219"/>
                <a:gd name="connsiteX144" fmla="*/ 1294786 w 2747915"/>
                <a:gd name="connsiteY144" fmla="*/ 320834 h 933219"/>
                <a:gd name="connsiteX145" fmla="*/ 1288698 w 2747915"/>
                <a:gd name="connsiteY145" fmla="*/ 324385 h 933219"/>
                <a:gd name="connsiteX146" fmla="*/ 1048716 w 2747915"/>
                <a:gd name="connsiteY146" fmla="*/ 368018 h 933219"/>
                <a:gd name="connsiteX147" fmla="*/ 1045165 w 2747915"/>
                <a:gd name="connsiteY147" fmla="*/ 369033 h 933219"/>
                <a:gd name="connsiteX148" fmla="*/ 1001024 w 2747915"/>
                <a:gd name="connsiteY148" fmla="*/ 377658 h 933219"/>
                <a:gd name="connsiteX149" fmla="*/ 1025885 w 2747915"/>
                <a:gd name="connsiteY149" fmla="*/ 364974 h 933219"/>
                <a:gd name="connsiteX150" fmla="*/ 1000517 w 2747915"/>
                <a:gd name="connsiteY150" fmla="*/ 377658 h 933219"/>
                <a:gd name="connsiteX151" fmla="*/ 992906 w 2747915"/>
                <a:gd name="connsiteY151" fmla="*/ 379180 h 933219"/>
                <a:gd name="connsiteX152" fmla="*/ 946229 w 2747915"/>
                <a:gd name="connsiteY152" fmla="*/ 389328 h 933219"/>
                <a:gd name="connsiteX153" fmla="*/ 932530 w 2747915"/>
                <a:gd name="connsiteY153" fmla="*/ 392879 h 933219"/>
                <a:gd name="connsiteX154" fmla="*/ 950288 w 2747915"/>
                <a:gd name="connsiteY154" fmla="*/ 381717 h 933219"/>
                <a:gd name="connsiteX155" fmla="*/ 931516 w 2747915"/>
                <a:gd name="connsiteY155" fmla="*/ 392879 h 933219"/>
                <a:gd name="connsiteX156" fmla="*/ 922891 w 2747915"/>
                <a:gd name="connsiteY156" fmla="*/ 394909 h 933219"/>
                <a:gd name="connsiteX157" fmla="*/ 901074 w 2747915"/>
                <a:gd name="connsiteY157" fmla="*/ 397953 h 933219"/>
                <a:gd name="connsiteX158" fmla="*/ 902089 w 2747915"/>
                <a:gd name="connsiteY158" fmla="*/ 399475 h 933219"/>
                <a:gd name="connsiteX159" fmla="*/ 902089 w 2747915"/>
                <a:gd name="connsiteY159" fmla="*/ 399475 h 933219"/>
                <a:gd name="connsiteX160" fmla="*/ 900567 w 2747915"/>
                <a:gd name="connsiteY160" fmla="*/ 397953 h 933219"/>
                <a:gd name="connsiteX161" fmla="*/ 901074 w 2747915"/>
                <a:gd name="connsiteY161" fmla="*/ 397953 h 933219"/>
                <a:gd name="connsiteX162" fmla="*/ 888390 w 2747915"/>
                <a:gd name="connsiteY162" fmla="*/ 391357 h 933219"/>
                <a:gd name="connsiteX163" fmla="*/ 874691 w 2747915"/>
                <a:gd name="connsiteY163" fmla="*/ 371570 h 933219"/>
                <a:gd name="connsiteX164" fmla="*/ 856426 w 2747915"/>
                <a:gd name="connsiteY164" fmla="*/ 353812 h 933219"/>
                <a:gd name="connsiteX165" fmla="*/ 828521 w 2747915"/>
                <a:gd name="connsiteY165" fmla="*/ 354320 h 933219"/>
                <a:gd name="connsiteX166" fmla="*/ 795035 w 2747915"/>
                <a:gd name="connsiteY166" fmla="*/ 370555 h 933219"/>
                <a:gd name="connsiteX167" fmla="*/ 783873 w 2747915"/>
                <a:gd name="connsiteY167" fmla="*/ 378673 h 933219"/>
                <a:gd name="connsiteX168" fmla="*/ 777785 w 2747915"/>
                <a:gd name="connsiteY168" fmla="*/ 381717 h 933219"/>
                <a:gd name="connsiteX169" fmla="*/ 708277 w 2747915"/>
                <a:gd name="connsiteY169" fmla="*/ 404548 h 933219"/>
                <a:gd name="connsiteX170" fmla="*/ 700159 w 2747915"/>
                <a:gd name="connsiteY170" fmla="*/ 406071 h 933219"/>
                <a:gd name="connsiteX171" fmla="*/ 673269 w 2747915"/>
                <a:gd name="connsiteY171" fmla="*/ 409622 h 933219"/>
                <a:gd name="connsiteX172" fmla="*/ 672761 w 2747915"/>
                <a:gd name="connsiteY172" fmla="*/ 409622 h 933219"/>
                <a:gd name="connsiteX173" fmla="*/ 667180 w 2747915"/>
                <a:gd name="connsiteY173" fmla="*/ 409622 h 933219"/>
                <a:gd name="connsiteX174" fmla="*/ 662614 w 2747915"/>
                <a:gd name="connsiteY174" fmla="*/ 410129 h 933219"/>
                <a:gd name="connsiteX175" fmla="*/ 665151 w 2747915"/>
                <a:gd name="connsiteY175" fmla="*/ 411651 h 933219"/>
                <a:gd name="connsiteX176" fmla="*/ 665658 w 2747915"/>
                <a:gd name="connsiteY176" fmla="*/ 411651 h 933219"/>
                <a:gd name="connsiteX177" fmla="*/ 660585 w 2747915"/>
                <a:gd name="connsiteY177" fmla="*/ 413681 h 933219"/>
                <a:gd name="connsiteX178" fmla="*/ 666166 w 2747915"/>
                <a:gd name="connsiteY178" fmla="*/ 413681 h 933219"/>
                <a:gd name="connsiteX179" fmla="*/ 686460 w 2747915"/>
                <a:gd name="connsiteY179" fmla="*/ 411144 h 933219"/>
                <a:gd name="connsiteX180" fmla="*/ 678850 w 2747915"/>
                <a:gd name="connsiteY180" fmla="*/ 412159 h 933219"/>
                <a:gd name="connsiteX181" fmla="*/ 724512 w 2747915"/>
                <a:gd name="connsiteY181" fmla="*/ 416725 h 933219"/>
                <a:gd name="connsiteX182" fmla="*/ 670732 w 2747915"/>
                <a:gd name="connsiteY182" fmla="*/ 421291 h 933219"/>
                <a:gd name="connsiteX183" fmla="*/ 662107 w 2747915"/>
                <a:gd name="connsiteY183" fmla="*/ 421291 h 933219"/>
                <a:gd name="connsiteX184" fmla="*/ 674283 w 2747915"/>
                <a:gd name="connsiteY184" fmla="*/ 415710 h 933219"/>
                <a:gd name="connsiteX185" fmla="*/ 661599 w 2747915"/>
                <a:gd name="connsiteY185" fmla="*/ 421291 h 933219"/>
                <a:gd name="connsiteX186" fmla="*/ 661092 w 2747915"/>
                <a:gd name="connsiteY186" fmla="*/ 421291 h 933219"/>
                <a:gd name="connsiteX187" fmla="*/ 637246 w 2747915"/>
                <a:gd name="connsiteY187" fmla="*/ 420784 h 933219"/>
                <a:gd name="connsiteX188" fmla="*/ 636231 w 2747915"/>
                <a:gd name="connsiteY188" fmla="*/ 420784 h 933219"/>
                <a:gd name="connsiteX189" fmla="*/ 637753 w 2747915"/>
                <a:gd name="connsiteY189" fmla="*/ 419769 h 933219"/>
                <a:gd name="connsiteX190" fmla="*/ 636231 w 2747915"/>
                <a:gd name="connsiteY190" fmla="*/ 420784 h 933219"/>
                <a:gd name="connsiteX191" fmla="*/ 593106 w 2747915"/>
                <a:gd name="connsiteY191" fmla="*/ 417232 h 933219"/>
                <a:gd name="connsiteX192" fmla="*/ 453074 w 2747915"/>
                <a:gd name="connsiteY192" fmla="*/ 376644 h 933219"/>
                <a:gd name="connsiteX193" fmla="*/ 355660 w 2747915"/>
                <a:gd name="connsiteY193" fmla="*/ 316268 h 933219"/>
                <a:gd name="connsiteX194" fmla="*/ 346021 w 2747915"/>
                <a:gd name="connsiteY194" fmla="*/ 307642 h 933219"/>
                <a:gd name="connsiteX195" fmla="*/ 344498 w 2747915"/>
                <a:gd name="connsiteY195" fmla="*/ 306628 h 933219"/>
                <a:gd name="connsiteX196" fmla="*/ 314057 w 2747915"/>
                <a:gd name="connsiteY196" fmla="*/ 273142 h 933219"/>
                <a:gd name="connsiteX197" fmla="*/ 281586 w 2747915"/>
                <a:gd name="connsiteY197" fmla="*/ 242700 h 933219"/>
                <a:gd name="connsiteX198" fmla="*/ 168444 w 2747915"/>
                <a:gd name="connsiteY198" fmla="*/ 135139 h 933219"/>
                <a:gd name="connsiteX199" fmla="*/ 144598 w 2747915"/>
                <a:gd name="connsiteY199" fmla="*/ 119919 h 933219"/>
                <a:gd name="connsiteX200" fmla="*/ 145105 w 2747915"/>
                <a:gd name="connsiteY200" fmla="*/ 119919 h 933219"/>
                <a:gd name="connsiteX201" fmla="*/ 44648 w 2747915"/>
                <a:gd name="connsiteY201" fmla="*/ 80852 h 933219"/>
                <a:gd name="connsiteX202" fmla="*/ 15221 w 2747915"/>
                <a:gd name="connsiteY202" fmla="*/ 81359 h 933219"/>
                <a:gd name="connsiteX203" fmla="*/ 11669 w 2747915"/>
                <a:gd name="connsiteY203" fmla="*/ 82374 h 933219"/>
                <a:gd name="connsiteX204" fmla="*/ 13191 w 2747915"/>
                <a:gd name="connsiteY204" fmla="*/ 85925 h 933219"/>
                <a:gd name="connsiteX205" fmla="*/ 15728 w 2747915"/>
                <a:gd name="connsiteY205" fmla="*/ 86433 h 933219"/>
                <a:gd name="connsiteX206" fmla="*/ 10655 w 2747915"/>
                <a:gd name="connsiteY206" fmla="*/ 86940 h 933219"/>
                <a:gd name="connsiteX207" fmla="*/ 10147 w 2747915"/>
                <a:gd name="connsiteY207" fmla="*/ 86940 h 933219"/>
                <a:gd name="connsiteX208" fmla="*/ 10147 w 2747915"/>
                <a:gd name="connsiteY208" fmla="*/ 83896 h 933219"/>
                <a:gd name="connsiteX209" fmla="*/ 8118 w 2747915"/>
                <a:gd name="connsiteY209" fmla="*/ 87448 h 933219"/>
                <a:gd name="connsiteX210" fmla="*/ 7610 w 2747915"/>
                <a:gd name="connsiteY210" fmla="*/ 87448 h 933219"/>
                <a:gd name="connsiteX211" fmla="*/ 0 w 2747915"/>
                <a:gd name="connsiteY211" fmla="*/ 88462 h 933219"/>
                <a:gd name="connsiteX212" fmla="*/ 7103 w 2747915"/>
                <a:gd name="connsiteY212" fmla="*/ 92521 h 933219"/>
                <a:gd name="connsiteX213" fmla="*/ 19280 w 2747915"/>
                <a:gd name="connsiteY213" fmla="*/ 118904 h 933219"/>
                <a:gd name="connsiteX214" fmla="*/ 36530 w 2747915"/>
                <a:gd name="connsiteY214" fmla="*/ 146301 h 933219"/>
                <a:gd name="connsiteX215" fmla="*/ 61898 w 2747915"/>
                <a:gd name="connsiteY215" fmla="*/ 205155 h 933219"/>
                <a:gd name="connsiteX216" fmla="*/ 62405 w 2747915"/>
                <a:gd name="connsiteY216" fmla="*/ 206677 h 933219"/>
                <a:gd name="connsiteX217" fmla="*/ 62913 w 2747915"/>
                <a:gd name="connsiteY217" fmla="*/ 208200 h 933219"/>
                <a:gd name="connsiteX218" fmla="*/ 66464 w 2747915"/>
                <a:gd name="connsiteY218" fmla="*/ 220884 h 933219"/>
                <a:gd name="connsiteX219" fmla="*/ 65450 w 2747915"/>
                <a:gd name="connsiteY219" fmla="*/ 222913 h 933219"/>
                <a:gd name="connsiteX220" fmla="*/ 66464 w 2747915"/>
                <a:gd name="connsiteY220" fmla="*/ 221391 h 933219"/>
                <a:gd name="connsiteX221" fmla="*/ 72553 w 2747915"/>
                <a:gd name="connsiteY221" fmla="*/ 236612 h 933219"/>
                <a:gd name="connsiteX222" fmla="*/ 67479 w 2747915"/>
                <a:gd name="connsiteY222" fmla="*/ 219869 h 933219"/>
                <a:gd name="connsiteX223" fmla="*/ 67479 w 2747915"/>
                <a:gd name="connsiteY223" fmla="*/ 219869 h 933219"/>
                <a:gd name="connsiteX224" fmla="*/ 72553 w 2747915"/>
                <a:gd name="connsiteY224" fmla="*/ 236104 h 933219"/>
                <a:gd name="connsiteX225" fmla="*/ 76104 w 2747915"/>
                <a:gd name="connsiteY225" fmla="*/ 246759 h 933219"/>
                <a:gd name="connsiteX226" fmla="*/ 88281 w 2747915"/>
                <a:gd name="connsiteY226" fmla="*/ 253862 h 933219"/>
                <a:gd name="connsiteX227" fmla="*/ 99443 w 2747915"/>
                <a:gd name="connsiteY227" fmla="*/ 254369 h 933219"/>
                <a:gd name="connsiteX228" fmla="*/ 105531 w 2747915"/>
                <a:gd name="connsiteY228" fmla="*/ 253862 h 933219"/>
                <a:gd name="connsiteX229" fmla="*/ 110097 w 2747915"/>
                <a:gd name="connsiteY229" fmla="*/ 252847 h 933219"/>
                <a:gd name="connsiteX230" fmla="*/ 111620 w 2747915"/>
                <a:gd name="connsiteY230" fmla="*/ 252847 h 933219"/>
                <a:gd name="connsiteX231" fmla="*/ 112127 w 2747915"/>
                <a:gd name="connsiteY231" fmla="*/ 253355 h 933219"/>
                <a:gd name="connsiteX232" fmla="*/ 112634 w 2747915"/>
                <a:gd name="connsiteY232" fmla="*/ 252847 h 933219"/>
                <a:gd name="connsiteX233" fmla="*/ 126840 w 2747915"/>
                <a:gd name="connsiteY233" fmla="*/ 256399 h 933219"/>
                <a:gd name="connsiteX234" fmla="*/ 126333 w 2747915"/>
                <a:gd name="connsiteY234" fmla="*/ 255892 h 933219"/>
                <a:gd name="connsiteX235" fmla="*/ 114156 w 2747915"/>
                <a:gd name="connsiteY235" fmla="*/ 252340 h 933219"/>
                <a:gd name="connsiteX236" fmla="*/ 124811 w 2747915"/>
                <a:gd name="connsiteY236" fmla="*/ 254877 h 933219"/>
                <a:gd name="connsiteX237" fmla="*/ 126333 w 2747915"/>
                <a:gd name="connsiteY237" fmla="*/ 257414 h 933219"/>
                <a:gd name="connsiteX238" fmla="*/ 123289 w 2747915"/>
                <a:gd name="connsiteY238" fmla="*/ 256906 h 933219"/>
                <a:gd name="connsiteX239" fmla="*/ 127348 w 2747915"/>
                <a:gd name="connsiteY239" fmla="*/ 258428 h 933219"/>
                <a:gd name="connsiteX240" fmla="*/ 132421 w 2747915"/>
                <a:gd name="connsiteY240" fmla="*/ 260965 h 933219"/>
                <a:gd name="connsiteX241" fmla="*/ 140032 w 2747915"/>
                <a:gd name="connsiteY241" fmla="*/ 270605 h 933219"/>
                <a:gd name="connsiteX242" fmla="*/ 146627 w 2747915"/>
                <a:gd name="connsiteY242" fmla="*/ 280752 h 933219"/>
                <a:gd name="connsiteX243" fmla="*/ 147642 w 2747915"/>
                <a:gd name="connsiteY243" fmla="*/ 281767 h 933219"/>
                <a:gd name="connsiteX244" fmla="*/ 149164 w 2747915"/>
                <a:gd name="connsiteY244" fmla="*/ 285318 h 933219"/>
                <a:gd name="connsiteX245" fmla="*/ 152208 w 2747915"/>
                <a:gd name="connsiteY245" fmla="*/ 292929 h 933219"/>
                <a:gd name="connsiteX246" fmla="*/ 153731 w 2747915"/>
                <a:gd name="connsiteY246" fmla="*/ 296480 h 933219"/>
                <a:gd name="connsiteX247" fmla="*/ 156775 w 2747915"/>
                <a:gd name="connsiteY247" fmla="*/ 296480 h 933219"/>
                <a:gd name="connsiteX248" fmla="*/ 167937 w 2747915"/>
                <a:gd name="connsiteY248" fmla="*/ 312716 h 933219"/>
                <a:gd name="connsiteX249" fmla="*/ 181635 w 2747915"/>
                <a:gd name="connsiteY249" fmla="*/ 335547 h 933219"/>
                <a:gd name="connsiteX250" fmla="*/ 182650 w 2747915"/>
                <a:gd name="connsiteY250" fmla="*/ 338084 h 933219"/>
                <a:gd name="connsiteX251" fmla="*/ 183157 w 2747915"/>
                <a:gd name="connsiteY251" fmla="*/ 337577 h 933219"/>
                <a:gd name="connsiteX252" fmla="*/ 195842 w 2747915"/>
                <a:gd name="connsiteY252" fmla="*/ 360408 h 933219"/>
                <a:gd name="connsiteX253" fmla="*/ 214614 w 2747915"/>
                <a:gd name="connsiteY253" fmla="*/ 398967 h 933219"/>
                <a:gd name="connsiteX254" fmla="*/ 231864 w 2747915"/>
                <a:gd name="connsiteY254" fmla="*/ 440064 h 933219"/>
                <a:gd name="connsiteX255" fmla="*/ 238460 w 2747915"/>
                <a:gd name="connsiteY255" fmla="*/ 451733 h 933219"/>
                <a:gd name="connsiteX256" fmla="*/ 238967 w 2747915"/>
                <a:gd name="connsiteY256" fmla="*/ 453255 h 933219"/>
                <a:gd name="connsiteX257" fmla="*/ 248100 w 2747915"/>
                <a:gd name="connsiteY257" fmla="*/ 479131 h 933219"/>
                <a:gd name="connsiteX258" fmla="*/ 249622 w 2747915"/>
                <a:gd name="connsiteY258" fmla="*/ 484204 h 933219"/>
                <a:gd name="connsiteX259" fmla="*/ 249114 w 2747915"/>
                <a:gd name="connsiteY259" fmla="*/ 486234 h 933219"/>
                <a:gd name="connsiteX260" fmla="*/ 249622 w 2747915"/>
                <a:gd name="connsiteY260" fmla="*/ 485219 h 933219"/>
                <a:gd name="connsiteX261" fmla="*/ 251651 w 2747915"/>
                <a:gd name="connsiteY261" fmla="*/ 491307 h 933219"/>
                <a:gd name="connsiteX262" fmla="*/ 253173 w 2747915"/>
                <a:gd name="connsiteY262" fmla="*/ 496381 h 933219"/>
                <a:gd name="connsiteX263" fmla="*/ 254188 w 2747915"/>
                <a:gd name="connsiteY263" fmla="*/ 497903 h 933219"/>
                <a:gd name="connsiteX264" fmla="*/ 255710 w 2747915"/>
                <a:gd name="connsiteY264" fmla="*/ 497396 h 933219"/>
                <a:gd name="connsiteX265" fmla="*/ 250637 w 2747915"/>
                <a:gd name="connsiteY265" fmla="*/ 482175 h 933219"/>
                <a:gd name="connsiteX266" fmla="*/ 252159 w 2747915"/>
                <a:gd name="connsiteY266" fmla="*/ 477608 h 933219"/>
                <a:gd name="connsiteX267" fmla="*/ 254695 w 2747915"/>
                <a:gd name="connsiteY267" fmla="*/ 485726 h 933219"/>
                <a:gd name="connsiteX268" fmla="*/ 258247 w 2747915"/>
                <a:gd name="connsiteY268" fmla="*/ 495873 h 933219"/>
                <a:gd name="connsiteX269" fmla="*/ 254188 w 2747915"/>
                <a:gd name="connsiteY269" fmla="*/ 517183 h 933219"/>
                <a:gd name="connsiteX270" fmla="*/ 257232 w 2747915"/>
                <a:gd name="connsiteY270" fmla="*/ 512616 h 933219"/>
                <a:gd name="connsiteX271" fmla="*/ 251144 w 2747915"/>
                <a:gd name="connsiteY271" fmla="*/ 540521 h 933219"/>
                <a:gd name="connsiteX272" fmla="*/ 250129 w 2747915"/>
                <a:gd name="connsiteY272" fmla="*/ 542043 h 933219"/>
                <a:gd name="connsiteX273" fmla="*/ 247592 w 2747915"/>
                <a:gd name="connsiteY273" fmla="*/ 546102 h 933219"/>
                <a:gd name="connsiteX274" fmla="*/ 251144 w 2747915"/>
                <a:gd name="connsiteY274" fmla="*/ 523778 h 933219"/>
                <a:gd name="connsiteX275" fmla="*/ 247085 w 2747915"/>
                <a:gd name="connsiteY275" fmla="*/ 547117 h 933219"/>
                <a:gd name="connsiteX276" fmla="*/ 246578 w 2747915"/>
                <a:gd name="connsiteY276" fmla="*/ 549146 h 933219"/>
                <a:gd name="connsiteX277" fmla="*/ 246578 w 2747915"/>
                <a:gd name="connsiteY277" fmla="*/ 549146 h 933219"/>
                <a:gd name="connsiteX278" fmla="*/ 242519 w 2747915"/>
                <a:gd name="connsiteY278" fmla="*/ 567411 h 933219"/>
                <a:gd name="connsiteX279" fmla="*/ 230849 w 2747915"/>
                <a:gd name="connsiteY279" fmla="*/ 611045 h 933219"/>
                <a:gd name="connsiteX280" fmla="*/ 199393 w 2747915"/>
                <a:gd name="connsiteY280" fmla="*/ 693237 h 933219"/>
                <a:gd name="connsiteX281" fmla="*/ 176054 w 2747915"/>
                <a:gd name="connsiteY281" fmla="*/ 738900 h 933219"/>
                <a:gd name="connsiteX282" fmla="*/ 125318 w 2747915"/>
                <a:gd name="connsiteY282" fmla="*/ 813989 h 933219"/>
                <a:gd name="connsiteX283" fmla="*/ 97413 w 2747915"/>
                <a:gd name="connsiteY283" fmla="*/ 844938 h 933219"/>
                <a:gd name="connsiteX284" fmla="*/ 114156 w 2747915"/>
                <a:gd name="connsiteY284" fmla="*/ 840372 h 933219"/>
                <a:gd name="connsiteX285" fmla="*/ 101472 w 2747915"/>
                <a:gd name="connsiteY285" fmla="*/ 846460 h 933219"/>
                <a:gd name="connsiteX286" fmla="*/ 123289 w 2747915"/>
                <a:gd name="connsiteY286" fmla="*/ 838850 h 933219"/>
                <a:gd name="connsiteX287" fmla="*/ 132929 w 2747915"/>
                <a:gd name="connsiteY287" fmla="*/ 834791 h 933219"/>
                <a:gd name="connsiteX288" fmla="*/ 185187 w 2747915"/>
                <a:gd name="connsiteY288" fmla="*/ 811452 h 933219"/>
                <a:gd name="connsiteX289" fmla="*/ 219688 w 2747915"/>
                <a:gd name="connsiteY289" fmla="*/ 791158 h 933219"/>
                <a:gd name="connsiteX290" fmla="*/ 220195 w 2747915"/>
                <a:gd name="connsiteY290" fmla="*/ 790650 h 933219"/>
                <a:gd name="connsiteX291" fmla="*/ 221210 w 2747915"/>
                <a:gd name="connsiteY291" fmla="*/ 789636 h 933219"/>
                <a:gd name="connsiteX292" fmla="*/ 228313 w 2747915"/>
                <a:gd name="connsiteY292" fmla="*/ 785070 h 933219"/>
                <a:gd name="connsiteX293" fmla="*/ 228820 w 2747915"/>
                <a:gd name="connsiteY293" fmla="*/ 784562 h 933219"/>
                <a:gd name="connsiteX294" fmla="*/ 252666 w 2747915"/>
                <a:gd name="connsiteY294" fmla="*/ 769341 h 933219"/>
                <a:gd name="connsiteX295" fmla="*/ 253681 w 2747915"/>
                <a:gd name="connsiteY295" fmla="*/ 768834 h 933219"/>
                <a:gd name="connsiteX296" fmla="*/ 246070 w 2747915"/>
                <a:gd name="connsiteY296" fmla="*/ 774415 h 933219"/>
                <a:gd name="connsiteX297" fmla="*/ 255203 w 2747915"/>
                <a:gd name="connsiteY297" fmla="*/ 767819 h 933219"/>
                <a:gd name="connsiteX298" fmla="*/ 278034 w 2747915"/>
                <a:gd name="connsiteY298" fmla="*/ 751584 h 933219"/>
                <a:gd name="connsiteX299" fmla="*/ 351094 w 2747915"/>
                <a:gd name="connsiteY299" fmla="*/ 691208 h 933219"/>
                <a:gd name="connsiteX300" fmla="*/ 415022 w 2747915"/>
                <a:gd name="connsiteY300" fmla="*/ 623729 h 933219"/>
                <a:gd name="connsiteX301" fmla="*/ 448000 w 2747915"/>
                <a:gd name="connsiteY301" fmla="*/ 589228 h 933219"/>
                <a:gd name="connsiteX302" fmla="*/ 460177 w 2747915"/>
                <a:gd name="connsiteY302" fmla="*/ 571978 h 933219"/>
                <a:gd name="connsiteX303" fmla="*/ 481993 w 2747915"/>
                <a:gd name="connsiteY303" fmla="*/ 547624 h 933219"/>
                <a:gd name="connsiteX304" fmla="*/ 488082 w 2747915"/>
                <a:gd name="connsiteY304" fmla="*/ 540014 h 933219"/>
                <a:gd name="connsiteX305" fmla="*/ 505332 w 2747915"/>
                <a:gd name="connsiteY305" fmla="*/ 527330 h 933219"/>
                <a:gd name="connsiteX306" fmla="*/ 489604 w 2747915"/>
                <a:gd name="connsiteY306" fmla="*/ 538492 h 933219"/>
                <a:gd name="connsiteX307" fmla="*/ 495692 w 2747915"/>
                <a:gd name="connsiteY307" fmla="*/ 531389 h 933219"/>
                <a:gd name="connsiteX308" fmla="*/ 502795 w 2747915"/>
                <a:gd name="connsiteY308" fmla="*/ 529359 h 933219"/>
                <a:gd name="connsiteX309" fmla="*/ 508376 w 2747915"/>
                <a:gd name="connsiteY309" fmla="*/ 523271 h 933219"/>
                <a:gd name="connsiteX310" fmla="*/ 506854 w 2747915"/>
                <a:gd name="connsiteY310" fmla="*/ 520227 h 933219"/>
                <a:gd name="connsiteX311" fmla="*/ 508376 w 2747915"/>
                <a:gd name="connsiteY311" fmla="*/ 518705 h 933219"/>
                <a:gd name="connsiteX312" fmla="*/ 508884 w 2747915"/>
                <a:gd name="connsiteY312" fmla="*/ 518705 h 933219"/>
                <a:gd name="connsiteX313" fmla="*/ 508884 w 2747915"/>
                <a:gd name="connsiteY313" fmla="*/ 518705 h 933219"/>
                <a:gd name="connsiteX314" fmla="*/ 508884 w 2747915"/>
                <a:gd name="connsiteY314" fmla="*/ 518705 h 933219"/>
                <a:gd name="connsiteX315" fmla="*/ 509391 w 2747915"/>
                <a:gd name="connsiteY315" fmla="*/ 518705 h 933219"/>
                <a:gd name="connsiteX316" fmla="*/ 508884 w 2747915"/>
                <a:gd name="connsiteY316" fmla="*/ 518705 h 933219"/>
                <a:gd name="connsiteX317" fmla="*/ 605790 w 2747915"/>
                <a:gd name="connsiteY317" fmla="*/ 525808 h 933219"/>
                <a:gd name="connsiteX318" fmla="*/ 703710 w 2747915"/>
                <a:gd name="connsiteY318" fmla="*/ 539507 h 933219"/>
                <a:gd name="connsiteX319" fmla="*/ 779815 w 2747915"/>
                <a:gd name="connsiteY319" fmla="*/ 553713 h 933219"/>
                <a:gd name="connsiteX320" fmla="*/ 778800 w 2747915"/>
                <a:gd name="connsiteY320" fmla="*/ 554220 h 933219"/>
                <a:gd name="connsiteX321" fmla="*/ 780322 w 2747915"/>
                <a:gd name="connsiteY321" fmla="*/ 554220 h 933219"/>
                <a:gd name="connsiteX322" fmla="*/ 781337 w 2747915"/>
                <a:gd name="connsiteY322" fmla="*/ 554220 h 933219"/>
                <a:gd name="connsiteX323" fmla="*/ 770682 w 2747915"/>
                <a:gd name="connsiteY323" fmla="*/ 556249 h 933219"/>
                <a:gd name="connsiteX324" fmla="*/ 744299 w 2747915"/>
                <a:gd name="connsiteY324" fmla="*/ 566397 h 933219"/>
                <a:gd name="connsiteX325" fmla="*/ 743792 w 2747915"/>
                <a:gd name="connsiteY325" fmla="*/ 566397 h 933219"/>
                <a:gd name="connsiteX326" fmla="*/ 738211 w 2747915"/>
                <a:gd name="connsiteY326" fmla="*/ 567919 h 933219"/>
                <a:gd name="connsiteX327" fmla="*/ 735674 w 2747915"/>
                <a:gd name="connsiteY327" fmla="*/ 568426 h 933219"/>
                <a:gd name="connsiteX328" fmla="*/ 733645 w 2747915"/>
                <a:gd name="connsiteY328" fmla="*/ 569441 h 933219"/>
                <a:gd name="connsiteX329" fmla="*/ 734152 w 2747915"/>
                <a:gd name="connsiteY329" fmla="*/ 569441 h 933219"/>
                <a:gd name="connsiteX330" fmla="*/ 737704 w 2747915"/>
                <a:gd name="connsiteY330" fmla="*/ 569948 h 933219"/>
                <a:gd name="connsiteX331" fmla="*/ 748358 w 2747915"/>
                <a:gd name="connsiteY331" fmla="*/ 568934 h 933219"/>
                <a:gd name="connsiteX332" fmla="*/ 760027 w 2747915"/>
                <a:gd name="connsiteY332" fmla="*/ 569441 h 933219"/>
                <a:gd name="connsiteX333" fmla="*/ 755969 w 2747915"/>
                <a:gd name="connsiteY333" fmla="*/ 570963 h 933219"/>
                <a:gd name="connsiteX334" fmla="*/ 761550 w 2747915"/>
                <a:gd name="connsiteY334" fmla="*/ 569441 h 933219"/>
                <a:gd name="connsiteX335" fmla="*/ 766623 w 2747915"/>
                <a:gd name="connsiteY335" fmla="*/ 569948 h 933219"/>
                <a:gd name="connsiteX336" fmla="*/ 776770 w 2747915"/>
                <a:gd name="connsiteY336" fmla="*/ 571978 h 933219"/>
                <a:gd name="connsiteX337" fmla="*/ 783873 w 2747915"/>
                <a:gd name="connsiteY337" fmla="*/ 574007 h 933219"/>
                <a:gd name="connsiteX338" fmla="*/ 793513 w 2747915"/>
                <a:gd name="connsiteY338" fmla="*/ 579588 h 933219"/>
                <a:gd name="connsiteX339" fmla="*/ 808227 w 2747915"/>
                <a:gd name="connsiteY339" fmla="*/ 589228 h 933219"/>
                <a:gd name="connsiteX340" fmla="*/ 840698 w 2747915"/>
                <a:gd name="connsiteY340" fmla="*/ 586691 h 933219"/>
                <a:gd name="connsiteX341" fmla="*/ 843742 w 2747915"/>
                <a:gd name="connsiteY341" fmla="*/ 585169 h 933219"/>
                <a:gd name="connsiteX342" fmla="*/ 852875 w 2747915"/>
                <a:gd name="connsiteY342" fmla="*/ 580603 h 933219"/>
                <a:gd name="connsiteX343" fmla="*/ 865559 w 2747915"/>
                <a:gd name="connsiteY343" fmla="*/ 573500 h 933219"/>
                <a:gd name="connsiteX344" fmla="*/ 904118 w 2747915"/>
                <a:gd name="connsiteY344" fmla="*/ 583140 h 933219"/>
                <a:gd name="connsiteX345" fmla="*/ 921368 w 2747915"/>
                <a:gd name="connsiteY345" fmla="*/ 587706 h 933219"/>
                <a:gd name="connsiteX346" fmla="*/ 958913 w 2747915"/>
                <a:gd name="connsiteY346" fmla="*/ 598361 h 933219"/>
                <a:gd name="connsiteX347" fmla="*/ 1044150 w 2747915"/>
                <a:gd name="connsiteY347" fmla="*/ 626773 h 933219"/>
                <a:gd name="connsiteX348" fmla="*/ 1083217 w 2747915"/>
                <a:gd name="connsiteY348" fmla="*/ 632354 h 933219"/>
                <a:gd name="connsiteX349" fmla="*/ 1086261 w 2747915"/>
                <a:gd name="connsiteY349" fmla="*/ 632861 h 933219"/>
                <a:gd name="connsiteX350" fmla="*/ 1092857 w 2747915"/>
                <a:gd name="connsiteY350" fmla="*/ 634383 h 933219"/>
                <a:gd name="connsiteX351" fmla="*/ 1094379 w 2747915"/>
                <a:gd name="connsiteY351" fmla="*/ 634383 h 933219"/>
                <a:gd name="connsiteX352" fmla="*/ 1092857 w 2747915"/>
                <a:gd name="connsiteY352" fmla="*/ 654170 h 933219"/>
                <a:gd name="connsiteX353" fmla="*/ 1081187 w 2747915"/>
                <a:gd name="connsiteY353" fmla="*/ 691715 h 933219"/>
                <a:gd name="connsiteX354" fmla="*/ 1071547 w 2747915"/>
                <a:gd name="connsiteY354" fmla="*/ 707951 h 933219"/>
                <a:gd name="connsiteX355" fmla="*/ 1070025 w 2747915"/>
                <a:gd name="connsiteY355" fmla="*/ 712517 h 933219"/>
                <a:gd name="connsiteX356" fmla="*/ 1075099 w 2747915"/>
                <a:gd name="connsiteY356" fmla="*/ 712009 h 933219"/>
                <a:gd name="connsiteX357" fmla="*/ 1085754 w 2747915"/>
                <a:gd name="connsiteY357" fmla="*/ 710487 h 933219"/>
                <a:gd name="connsiteX358" fmla="*/ 1083724 w 2747915"/>
                <a:gd name="connsiteY358" fmla="*/ 712517 h 933219"/>
                <a:gd name="connsiteX359" fmla="*/ 1085246 w 2747915"/>
                <a:gd name="connsiteY359" fmla="*/ 711502 h 933219"/>
                <a:gd name="connsiteX360" fmla="*/ 1090827 w 2747915"/>
                <a:gd name="connsiteY360" fmla="*/ 709473 h 933219"/>
                <a:gd name="connsiteX361" fmla="*/ 1091842 w 2747915"/>
                <a:gd name="connsiteY361" fmla="*/ 709473 h 933219"/>
                <a:gd name="connsiteX362" fmla="*/ 1092857 w 2747915"/>
                <a:gd name="connsiteY362" fmla="*/ 709980 h 933219"/>
                <a:gd name="connsiteX363" fmla="*/ 1099960 w 2747915"/>
                <a:gd name="connsiteY363" fmla="*/ 707951 h 933219"/>
                <a:gd name="connsiteX364" fmla="*/ 1093364 w 2747915"/>
                <a:gd name="connsiteY364" fmla="*/ 710995 h 933219"/>
                <a:gd name="connsiteX365" fmla="*/ 1098945 w 2747915"/>
                <a:gd name="connsiteY365" fmla="*/ 709980 h 933219"/>
                <a:gd name="connsiteX366" fmla="*/ 1107063 w 2747915"/>
                <a:gd name="connsiteY366" fmla="*/ 706429 h 933219"/>
                <a:gd name="connsiteX367" fmla="*/ 1118732 w 2747915"/>
                <a:gd name="connsiteY367" fmla="*/ 703892 h 933219"/>
                <a:gd name="connsiteX368" fmla="*/ 1123298 w 2747915"/>
                <a:gd name="connsiteY368" fmla="*/ 702877 h 933219"/>
                <a:gd name="connsiteX369" fmla="*/ 1119747 w 2747915"/>
                <a:gd name="connsiteY369" fmla="*/ 704399 h 933219"/>
                <a:gd name="connsiteX370" fmla="*/ 1123298 w 2747915"/>
                <a:gd name="connsiteY370" fmla="*/ 702877 h 933219"/>
                <a:gd name="connsiteX371" fmla="*/ 1133446 w 2747915"/>
                <a:gd name="connsiteY371" fmla="*/ 700340 h 933219"/>
                <a:gd name="connsiteX372" fmla="*/ 1123806 w 2747915"/>
                <a:gd name="connsiteY372" fmla="*/ 709473 h 933219"/>
                <a:gd name="connsiteX373" fmla="*/ 1124313 w 2747915"/>
                <a:gd name="connsiteY373" fmla="*/ 709473 h 933219"/>
                <a:gd name="connsiteX374" fmla="*/ 1133953 w 2747915"/>
                <a:gd name="connsiteY374" fmla="*/ 700340 h 933219"/>
                <a:gd name="connsiteX375" fmla="*/ 1157799 w 2747915"/>
                <a:gd name="connsiteY375" fmla="*/ 690700 h 933219"/>
                <a:gd name="connsiteX376" fmla="*/ 1136490 w 2747915"/>
                <a:gd name="connsiteY376" fmla="*/ 698311 h 933219"/>
                <a:gd name="connsiteX377" fmla="*/ 1139534 w 2747915"/>
                <a:gd name="connsiteY377" fmla="*/ 695774 h 933219"/>
                <a:gd name="connsiteX378" fmla="*/ 1147144 w 2747915"/>
                <a:gd name="connsiteY378" fmla="*/ 692222 h 933219"/>
                <a:gd name="connsiteX379" fmla="*/ 1169976 w 2747915"/>
                <a:gd name="connsiteY379" fmla="*/ 684105 h 933219"/>
                <a:gd name="connsiteX380" fmla="*/ 1165409 w 2747915"/>
                <a:gd name="connsiteY380" fmla="*/ 687656 h 933219"/>
                <a:gd name="connsiteX381" fmla="*/ 1163887 w 2747915"/>
                <a:gd name="connsiteY381" fmla="*/ 688163 h 933219"/>
                <a:gd name="connsiteX382" fmla="*/ 1164395 w 2747915"/>
                <a:gd name="connsiteY382" fmla="*/ 688163 h 933219"/>
                <a:gd name="connsiteX383" fmla="*/ 1164395 w 2747915"/>
                <a:gd name="connsiteY383" fmla="*/ 688163 h 933219"/>
                <a:gd name="connsiteX384" fmla="*/ 1165917 w 2747915"/>
                <a:gd name="connsiteY384" fmla="*/ 688163 h 933219"/>
                <a:gd name="connsiteX385" fmla="*/ 1172005 w 2747915"/>
                <a:gd name="connsiteY385" fmla="*/ 685627 h 933219"/>
                <a:gd name="connsiteX386" fmla="*/ 1181645 w 2747915"/>
                <a:gd name="connsiteY386" fmla="*/ 681060 h 933219"/>
                <a:gd name="connsiteX387" fmla="*/ 1192807 w 2747915"/>
                <a:gd name="connsiteY387" fmla="*/ 674972 h 933219"/>
                <a:gd name="connsiteX388" fmla="*/ 1200417 w 2747915"/>
                <a:gd name="connsiteY388" fmla="*/ 671421 h 933219"/>
                <a:gd name="connsiteX389" fmla="*/ 1199403 w 2747915"/>
                <a:gd name="connsiteY389" fmla="*/ 670913 h 933219"/>
                <a:gd name="connsiteX390" fmla="*/ 1200417 w 2747915"/>
                <a:gd name="connsiteY390" fmla="*/ 670406 h 933219"/>
                <a:gd name="connsiteX391" fmla="*/ 1203461 w 2747915"/>
                <a:gd name="connsiteY391" fmla="*/ 668376 h 933219"/>
                <a:gd name="connsiteX392" fmla="*/ 1208028 w 2747915"/>
                <a:gd name="connsiteY392" fmla="*/ 669898 h 933219"/>
                <a:gd name="connsiteX393" fmla="*/ 1224263 w 2747915"/>
                <a:gd name="connsiteY393" fmla="*/ 675479 h 933219"/>
                <a:gd name="connsiteX394" fmla="*/ 1259271 w 2747915"/>
                <a:gd name="connsiteY394" fmla="*/ 684105 h 933219"/>
                <a:gd name="connsiteX395" fmla="*/ 1302397 w 2747915"/>
                <a:gd name="connsiteY395" fmla="*/ 693744 h 933219"/>
                <a:gd name="connsiteX396" fmla="*/ 1281088 w 2747915"/>
                <a:gd name="connsiteY396" fmla="*/ 689686 h 933219"/>
                <a:gd name="connsiteX397" fmla="*/ 1230859 w 2747915"/>
                <a:gd name="connsiteY397" fmla="*/ 678524 h 933219"/>
                <a:gd name="connsiteX398" fmla="*/ 1207013 w 2747915"/>
                <a:gd name="connsiteY398" fmla="*/ 672943 h 933219"/>
                <a:gd name="connsiteX399" fmla="*/ 1228322 w 2747915"/>
                <a:gd name="connsiteY399" fmla="*/ 678016 h 933219"/>
                <a:gd name="connsiteX400" fmla="*/ 1273985 w 2747915"/>
                <a:gd name="connsiteY400" fmla="*/ 688163 h 933219"/>
                <a:gd name="connsiteX401" fmla="*/ 1383067 w 2747915"/>
                <a:gd name="connsiteY401" fmla="*/ 709473 h 933219"/>
                <a:gd name="connsiteX402" fmla="*/ 1392200 w 2747915"/>
                <a:gd name="connsiteY402" fmla="*/ 710995 h 933219"/>
                <a:gd name="connsiteX403" fmla="*/ 1471348 w 2747915"/>
                <a:gd name="connsiteY403" fmla="*/ 723679 h 933219"/>
                <a:gd name="connsiteX404" fmla="*/ 1615439 w 2747915"/>
                <a:gd name="connsiteY404" fmla="*/ 739407 h 933219"/>
                <a:gd name="connsiteX405" fmla="*/ 1733147 w 2747915"/>
                <a:gd name="connsiteY405" fmla="*/ 746003 h 933219"/>
                <a:gd name="connsiteX406" fmla="*/ 1732639 w 2747915"/>
                <a:gd name="connsiteY406" fmla="*/ 746003 h 933219"/>
                <a:gd name="connsiteX407" fmla="*/ 1800626 w 2747915"/>
                <a:gd name="connsiteY407" fmla="*/ 748032 h 933219"/>
                <a:gd name="connsiteX408" fmla="*/ 1822442 w 2747915"/>
                <a:gd name="connsiteY408" fmla="*/ 748539 h 933219"/>
                <a:gd name="connsiteX409" fmla="*/ 1833097 w 2747915"/>
                <a:gd name="connsiteY409" fmla="*/ 749047 h 933219"/>
                <a:gd name="connsiteX410" fmla="*/ 1829038 w 2747915"/>
                <a:gd name="connsiteY410" fmla="*/ 759194 h 933219"/>
                <a:gd name="connsiteX411" fmla="*/ 1805699 w 2747915"/>
                <a:gd name="connsiteY411" fmla="*/ 786592 h 933219"/>
                <a:gd name="connsiteX412" fmla="*/ 1796060 w 2747915"/>
                <a:gd name="connsiteY412" fmla="*/ 797754 h 933219"/>
                <a:gd name="connsiteX413" fmla="*/ 1773228 w 2747915"/>
                <a:gd name="connsiteY413" fmla="*/ 818555 h 933219"/>
                <a:gd name="connsiteX414" fmla="*/ 1714374 w 2747915"/>
                <a:gd name="connsiteY414" fmla="*/ 871321 h 933219"/>
                <a:gd name="connsiteX415" fmla="*/ 1703720 w 2747915"/>
                <a:gd name="connsiteY415" fmla="*/ 880453 h 933219"/>
                <a:gd name="connsiteX416" fmla="*/ 1666175 w 2747915"/>
                <a:gd name="connsiteY416" fmla="*/ 906836 h 933219"/>
                <a:gd name="connsiteX417" fmla="*/ 1663638 w 2747915"/>
                <a:gd name="connsiteY417" fmla="*/ 908866 h 933219"/>
                <a:gd name="connsiteX418" fmla="*/ 1663131 w 2747915"/>
                <a:gd name="connsiteY418" fmla="*/ 908866 h 933219"/>
                <a:gd name="connsiteX419" fmla="*/ 1658565 w 2747915"/>
                <a:gd name="connsiteY419" fmla="*/ 910895 h 933219"/>
                <a:gd name="connsiteX420" fmla="*/ 1655521 w 2747915"/>
                <a:gd name="connsiteY420" fmla="*/ 912417 h 933219"/>
                <a:gd name="connsiteX421" fmla="*/ 1656535 w 2747915"/>
                <a:gd name="connsiteY421" fmla="*/ 913432 h 933219"/>
                <a:gd name="connsiteX422" fmla="*/ 1639792 w 2747915"/>
                <a:gd name="connsiteY422" fmla="*/ 924087 h 933219"/>
                <a:gd name="connsiteX423" fmla="*/ 1658057 w 2747915"/>
                <a:gd name="connsiteY423" fmla="*/ 912925 h 933219"/>
                <a:gd name="connsiteX424" fmla="*/ 1663131 w 2747915"/>
                <a:gd name="connsiteY424" fmla="*/ 910895 h 933219"/>
                <a:gd name="connsiteX425" fmla="*/ 1659579 w 2747915"/>
                <a:gd name="connsiteY425" fmla="*/ 913939 h 933219"/>
                <a:gd name="connsiteX426" fmla="*/ 1658565 w 2747915"/>
                <a:gd name="connsiteY426" fmla="*/ 914447 h 933219"/>
                <a:gd name="connsiteX427" fmla="*/ 1652476 w 2747915"/>
                <a:gd name="connsiteY427" fmla="*/ 916983 h 933219"/>
                <a:gd name="connsiteX428" fmla="*/ 1656535 w 2747915"/>
                <a:gd name="connsiteY428" fmla="*/ 915969 h 933219"/>
                <a:gd name="connsiteX429" fmla="*/ 1643851 w 2747915"/>
                <a:gd name="connsiteY429" fmla="*/ 923072 h 933219"/>
                <a:gd name="connsiteX430" fmla="*/ 1646388 w 2747915"/>
                <a:gd name="connsiteY430" fmla="*/ 922564 h 933219"/>
                <a:gd name="connsiteX431" fmla="*/ 1649432 w 2747915"/>
                <a:gd name="connsiteY431" fmla="*/ 922057 h 933219"/>
                <a:gd name="connsiteX432" fmla="*/ 1647910 w 2747915"/>
                <a:gd name="connsiteY432" fmla="*/ 923579 h 933219"/>
                <a:gd name="connsiteX433" fmla="*/ 1642329 w 2747915"/>
                <a:gd name="connsiteY433" fmla="*/ 927638 h 933219"/>
                <a:gd name="connsiteX434" fmla="*/ 1641822 w 2747915"/>
                <a:gd name="connsiteY434" fmla="*/ 928653 h 933219"/>
                <a:gd name="connsiteX435" fmla="*/ 1639792 w 2747915"/>
                <a:gd name="connsiteY435" fmla="*/ 928653 h 933219"/>
                <a:gd name="connsiteX436" fmla="*/ 1638777 w 2747915"/>
                <a:gd name="connsiteY436" fmla="*/ 930175 h 933219"/>
                <a:gd name="connsiteX437" fmla="*/ 1642329 w 2747915"/>
                <a:gd name="connsiteY437" fmla="*/ 930175 h 933219"/>
                <a:gd name="connsiteX438" fmla="*/ 1645881 w 2747915"/>
                <a:gd name="connsiteY438" fmla="*/ 930175 h 933219"/>
                <a:gd name="connsiteX439" fmla="*/ 1650954 w 2747915"/>
                <a:gd name="connsiteY439" fmla="*/ 929160 h 933219"/>
                <a:gd name="connsiteX440" fmla="*/ 1650954 w 2747915"/>
                <a:gd name="connsiteY440" fmla="*/ 929160 h 933219"/>
                <a:gd name="connsiteX441" fmla="*/ 1651969 w 2747915"/>
                <a:gd name="connsiteY441" fmla="*/ 929160 h 933219"/>
                <a:gd name="connsiteX442" fmla="*/ 1651969 w 2747915"/>
                <a:gd name="connsiteY442" fmla="*/ 932712 h 933219"/>
                <a:gd name="connsiteX443" fmla="*/ 1651462 w 2747915"/>
                <a:gd name="connsiteY443" fmla="*/ 932712 h 933219"/>
                <a:gd name="connsiteX444" fmla="*/ 1651969 w 2747915"/>
                <a:gd name="connsiteY444" fmla="*/ 932712 h 933219"/>
                <a:gd name="connsiteX445" fmla="*/ 1651969 w 2747915"/>
                <a:gd name="connsiteY445" fmla="*/ 933219 h 933219"/>
                <a:gd name="connsiteX446" fmla="*/ 1675815 w 2747915"/>
                <a:gd name="connsiteY446" fmla="*/ 926116 h 933219"/>
                <a:gd name="connsiteX447" fmla="*/ 1674800 w 2747915"/>
                <a:gd name="connsiteY447" fmla="*/ 926623 h 933219"/>
                <a:gd name="connsiteX448" fmla="*/ 1662624 w 2747915"/>
                <a:gd name="connsiteY448" fmla="*/ 930682 h 933219"/>
                <a:gd name="connsiteX449" fmla="*/ 1682918 w 2747915"/>
                <a:gd name="connsiteY449" fmla="*/ 924594 h 933219"/>
                <a:gd name="connsiteX450" fmla="*/ 1702705 w 2747915"/>
                <a:gd name="connsiteY450" fmla="*/ 921042 h 933219"/>
                <a:gd name="connsiteX451" fmla="*/ 1702198 w 2747915"/>
                <a:gd name="connsiteY451" fmla="*/ 922564 h 933219"/>
                <a:gd name="connsiteX452" fmla="*/ 1707271 w 2747915"/>
                <a:gd name="connsiteY452" fmla="*/ 921550 h 933219"/>
                <a:gd name="connsiteX453" fmla="*/ 1711837 w 2747915"/>
                <a:gd name="connsiteY453" fmla="*/ 919520 h 933219"/>
                <a:gd name="connsiteX454" fmla="*/ 1714374 w 2747915"/>
                <a:gd name="connsiteY454" fmla="*/ 919013 h 933219"/>
                <a:gd name="connsiteX455" fmla="*/ 1711330 w 2747915"/>
                <a:gd name="connsiteY455" fmla="*/ 920535 h 933219"/>
                <a:gd name="connsiteX456" fmla="*/ 1715389 w 2747915"/>
                <a:gd name="connsiteY456" fmla="*/ 919013 h 933219"/>
                <a:gd name="connsiteX457" fmla="*/ 1723000 w 2747915"/>
                <a:gd name="connsiteY457" fmla="*/ 917491 h 933219"/>
                <a:gd name="connsiteX458" fmla="*/ 1716911 w 2747915"/>
                <a:gd name="connsiteY458" fmla="*/ 919520 h 933219"/>
                <a:gd name="connsiteX459" fmla="*/ 1724014 w 2747915"/>
                <a:gd name="connsiteY459" fmla="*/ 917491 h 933219"/>
                <a:gd name="connsiteX460" fmla="*/ 1734669 w 2747915"/>
                <a:gd name="connsiteY460" fmla="*/ 914954 h 933219"/>
                <a:gd name="connsiteX461" fmla="*/ 1775258 w 2747915"/>
                <a:gd name="connsiteY461" fmla="*/ 903285 h 933219"/>
                <a:gd name="connsiteX462" fmla="*/ 1794538 w 2747915"/>
                <a:gd name="connsiteY462" fmla="*/ 896689 h 933219"/>
                <a:gd name="connsiteX463" fmla="*/ 1809758 w 2747915"/>
                <a:gd name="connsiteY463" fmla="*/ 890601 h 933219"/>
                <a:gd name="connsiteX464" fmla="*/ 1858972 w 2747915"/>
                <a:gd name="connsiteY464" fmla="*/ 868277 h 933219"/>
                <a:gd name="connsiteX465" fmla="*/ 1874193 w 2747915"/>
                <a:gd name="connsiteY465" fmla="*/ 859652 h 933219"/>
                <a:gd name="connsiteX466" fmla="*/ 1873179 w 2747915"/>
                <a:gd name="connsiteY466" fmla="*/ 860159 h 933219"/>
                <a:gd name="connsiteX467" fmla="*/ 1882818 w 2747915"/>
                <a:gd name="connsiteY467" fmla="*/ 855085 h 933219"/>
                <a:gd name="connsiteX468" fmla="*/ 1890936 w 2747915"/>
                <a:gd name="connsiteY468" fmla="*/ 852041 h 933219"/>
                <a:gd name="connsiteX469" fmla="*/ 1897024 w 2747915"/>
                <a:gd name="connsiteY469" fmla="*/ 849504 h 933219"/>
                <a:gd name="connsiteX470" fmla="*/ 1880282 w 2747915"/>
                <a:gd name="connsiteY470" fmla="*/ 858130 h 933219"/>
                <a:gd name="connsiteX471" fmla="*/ 1906157 w 2747915"/>
                <a:gd name="connsiteY471" fmla="*/ 845446 h 933219"/>
                <a:gd name="connsiteX472" fmla="*/ 1907172 w 2747915"/>
                <a:gd name="connsiteY472" fmla="*/ 844938 h 933219"/>
                <a:gd name="connsiteX473" fmla="*/ 1911231 w 2747915"/>
                <a:gd name="connsiteY473" fmla="*/ 843416 h 933219"/>
                <a:gd name="connsiteX474" fmla="*/ 1917319 w 2747915"/>
                <a:gd name="connsiteY474" fmla="*/ 840879 h 933219"/>
                <a:gd name="connsiteX475" fmla="*/ 1915289 w 2747915"/>
                <a:gd name="connsiteY475" fmla="*/ 841387 h 933219"/>
                <a:gd name="connsiteX476" fmla="*/ 1921885 w 2747915"/>
                <a:gd name="connsiteY476" fmla="*/ 837835 h 933219"/>
                <a:gd name="connsiteX477" fmla="*/ 1912245 w 2747915"/>
                <a:gd name="connsiteY477" fmla="*/ 841894 h 933219"/>
                <a:gd name="connsiteX478" fmla="*/ 1920363 w 2747915"/>
                <a:gd name="connsiteY478" fmla="*/ 836820 h 933219"/>
                <a:gd name="connsiteX479" fmla="*/ 1927466 w 2747915"/>
                <a:gd name="connsiteY479" fmla="*/ 834284 h 933219"/>
                <a:gd name="connsiteX480" fmla="*/ 1922392 w 2747915"/>
                <a:gd name="connsiteY480" fmla="*/ 835806 h 933219"/>
                <a:gd name="connsiteX481" fmla="*/ 1922900 w 2747915"/>
                <a:gd name="connsiteY481" fmla="*/ 835298 h 933219"/>
                <a:gd name="connsiteX482" fmla="*/ 1928988 w 2747915"/>
                <a:gd name="connsiteY482" fmla="*/ 831747 h 933219"/>
                <a:gd name="connsiteX483" fmla="*/ 1935077 w 2747915"/>
                <a:gd name="connsiteY483" fmla="*/ 829210 h 933219"/>
                <a:gd name="connsiteX484" fmla="*/ 1932032 w 2747915"/>
                <a:gd name="connsiteY484" fmla="*/ 830225 h 933219"/>
                <a:gd name="connsiteX485" fmla="*/ 1952327 w 2747915"/>
                <a:gd name="connsiteY485" fmla="*/ 817033 h 933219"/>
                <a:gd name="connsiteX486" fmla="*/ 1958415 w 2747915"/>
                <a:gd name="connsiteY486" fmla="*/ 813989 h 933219"/>
                <a:gd name="connsiteX487" fmla="*/ 1954356 w 2747915"/>
                <a:gd name="connsiteY487" fmla="*/ 815004 h 933219"/>
                <a:gd name="connsiteX488" fmla="*/ 1965011 w 2747915"/>
                <a:gd name="connsiteY488" fmla="*/ 807901 h 933219"/>
                <a:gd name="connsiteX489" fmla="*/ 1977695 w 2747915"/>
                <a:gd name="connsiteY489" fmla="*/ 798768 h 933219"/>
                <a:gd name="connsiteX490" fmla="*/ 1980232 w 2747915"/>
                <a:gd name="connsiteY490" fmla="*/ 797754 h 933219"/>
                <a:gd name="connsiteX491" fmla="*/ 1985305 w 2747915"/>
                <a:gd name="connsiteY491" fmla="*/ 795724 h 933219"/>
                <a:gd name="connsiteX492" fmla="*/ 1979217 w 2747915"/>
                <a:gd name="connsiteY492" fmla="*/ 797754 h 933219"/>
                <a:gd name="connsiteX493" fmla="*/ 2011181 w 2747915"/>
                <a:gd name="connsiteY493" fmla="*/ 773908 h 933219"/>
                <a:gd name="connsiteX494" fmla="*/ 2012703 w 2747915"/>
                <a:gd name="connsiteY494" fmla="*/ 774922 h 933219"/>
                <a:gd name="connsiteX495" fmla="*/ 2017777 w 2747915"/>
                <a:gd name="connsiteY495" fmla="*/ 782025 h 933219"/>
                <a:gd name="connsiteX496" fmla="*/ 2020821 w 2747915"/>
                <a:gd name="connsiteY496" fmla="*/ 788621 h 933219"/>
                <a:gd name="connsiteX497" fmla="*/ 2024880 w 2747915"/>
                <a:gd name="connsiteY497" fmla="*/ 798261 h 933219"/>
                <a:gd name="connsiteX498" fmla="*/ 2029953 w 2747915"/>
                <a:gd name="connsiteY498" fmla="*/ 808408 h 933219"/>
                <a:gd name="connsiteX499" fmla="*/ 2032997 w 2747915"/>
                <a:gd name="connsiteY499" fmla="*/ 815511 h 933219"/>
                <a:gd name="connsiteX500" fmla="*/ 2047711 w 2747915"/>
                <a:gd name="connsiteY500" fmla="*/ 857622 h 933219"/>
                <a:gd name="connsiteX501" fmla="*/ 2059380 w 2747915"/>
                <a:gd name="connsiteY501" fmla="*/ 908866 h 933219"/>
                <a:gd name="connsiteX502" fmla="*/ 2055829 w 2747915"/>
                <a:gd name="connsiteY502" fmla="*/ 888571 h 933219"/>
                <a:gd name="connsiteX503" fmla="*/ 2056843 w 2747915"/>
                <a:gd name="connsiteY503" fmla="*/ 889079 h 933219"/>
                <a:gd name="connsiteX504" fmla="*/ 2056843 w 2747915"/>
                <a:gd name="connsiteY504" fmla="*/ 889079 h 933219"/>
                <a:gd name="connsiteX505" fmla="*/ 2057351 w 2747915"/>
                <a:gd name="connsiteY505" fmla="*/ 891615 h 933219"/>
                <a:gd name="connsiteX506" fmla="*/ 2062932 w 2747915"/>
                <a:gd name="connsiteY506" fmla="*/ 906836 h 933219"/>
                <a:gd name="connsiteX507" fmla="*/ 2059887 w 2747915"/>
                <a:gd name="connsiteY507" fmla="*/ 909373 h 933219"/>
                <a:gd name="connsiteX508" fmla="*/ 2062932 w 2747915"/>
                <a:gd name="connsiteY508" fmla="*/ 907344 h 933219"/>
                <a:gd name="connsiteX509" fmla="*/ 2069020 w 2747915"/>
                <a:gd name="connsiteY509" fmla="*/ 914447 h 933219"/>
                <a:gd name="connsiteX510" fmla="*/ 2068513 w 2747915"/>
                <a:gd name="connsiteY510" fmla="*/ 914954 h 933219"/>
                <a:gd name="connsiteX511" fmla="*/ 2063946 w 2747915"/>
                <a:gd name="connsiteY511" fmla="*/ 914447 h 933219"/>
                <a:gd name="connsiteX512" fmla="*/ 2063439 w 2747915"/>
                <a:gd name="connsiteY512" fmla="*/ 914954 h 933219"/>
                <a:gd name="connsiteX513" fmla="*/ 2067498 w 2747915"/>
                <a:gd name="connsiteY513" fmla="*/ 915461 h 933219"/>
                <a:gd name="connsiteX514" fmla="*/ 2064961 w 2747915"/>
                <a:gd name="connsiteY514" fmla="*/ 917998 h 933219"/>
                <a:gd name="connsiteX515" fmla="*/ 2068513 w 2747915"/>
                <a:gd name="connsiteY515" fmla="*/ 915461 h 933219"/>
                <a:gd name="connsiteX516" fmla="*/ 2070542 w 2747915"/>
                <a:gd name="connsiteY516" fmla="*/ 914954 h 933219"/>
                <a:gd name="connsiteX517" fmla="*/ 2083734 w 2747915"/>
                <a:gd name="connsiteY517" fmla="*/ 905314 h 933219"/>
                <a:gd name="connsiteX518" fmla="*/ 2098447 w 2747915"/>
                <a:gd name="connsiteY518" fmla="*/ 876902 h 933219"/>
                <a:gd name="connsiteX519" fmla="*/ 2109102 w 2747915"/>
                <a:gd name="connsiteY519" fmla="*/ 849504 h 933219"/>
                <a:gd name="connsiteX520" fmla="*/ 2111131 w 2747915"/>
                <a:gd name="connsiteY520" fmla="*/ 845446 h 933219"/>
                <a:gd name="connsiteX521" fmla="*/ 2117727 w 2747915"/>
                <a:gd name="connsiteY521" fmla="*/ 832254 h 933219"/>
                <a:gd name="connsiteX522" fmla="*/ 2139036 w 2747915"/>
                <a:gd name="connsiteY522" fmla="*/ 768834 h 933219"/>
                <a:gd name="connsiteX523" fmla="*/ 2134977 w 2747915"/>
                <a:gd name="connsiteY523" fmla="*/ 754120 h 933219"/>
                <a:gd name="connsiteX524" fmla="*/ 2142588 w 2747915"/>
                <a:gd name="connsiteY524" fmla="*/ 753106 h 933219"/>
                <a:gd name="connsiteX525" fmla="*/ 2167448 w 2747915"/>
                <a:gd name="connsiteY525" fmla="*/ 749554 h 933219"/>
                <a:gd name="connsiteX526" fmla="*/ 2168970 w 2747915"/>
                <a:gd name="connsiteY526" fmla="*/ 751584 h 933219"/>
                <a:gd name="connsiteX527" fmla="*/ 2181147 w 2747915"/>
                <a:gd name="connsiteY527" fmla="*/ 752091 h 933219"/>
                <a:gd name="connsiteX528" fmla="*/ 2209559 w 2747915"/>
                <a:gd name="connsiteY528" fmla="*/ 750062 h 933219"/>
                <a:gd name="connsiteX529" fmla="*/ 2267398 w 2747915"/>
                <a:gd name="connsiteY529" fmla="*/ 742959 h 933219"/>
                <a:gd name="connsiteX530" fmla="*/ 2349084 w 2747915"/>
                <a:gd name="connsiteY530" fmla="*/ 725708 h 933219"/>
                <a:gd name="connsiteX531" fmla="*/ 2344010 w 2747915"/>
                <a:gd name="connsiteY531" fmla="*/ 727230 h 933219"/>
                <a:gd name="connsiteX532" fmla="*/ 2400327 w 2747915"/>
                <a:gd name="connsiteY532" fmla="*/ 717590 h 933219"/>
                <a:gd name="connsiteX533" fmla="*/ 2423158 w 2747915"/>
                <a:gd name="connsiteY533" fmla="*/ 714039 h 933219"/>
                <a:gd name="connsiteX534" fmla="*/ 2424680 w 2747915"/>
                <a:gd name="connsiteY534" fmla="*/ 713532 h 933219"/>
                <a:gd name="connsiteX535" fmla="*/ 2443453 w 2747915"/>
                <a:gd name="connsiteY535" fmla="*/ 710487 h 933219"/>
                <a:gd name="connsiteX536" fmla="*/ 2456137 w 2747915"/>
                <a:gd name="connsiteY536" fmla="*/ 708458 h 933219"/>
                <a:gd name="connsiteX537" fmla="*/ 2463240 w 2747915"/>
                <a:gd name="connsiteY537" fmla="*/ 708458 h 933219"/>
                <a:gd name="connsiteX538" fmla="*/ 2519050 w 2747915"/>
                <a:gd name="connsiteY538" fmla="*/ 698818 h 933219"/>
                <a:gd name="connsiteX539" fmla="*/ 2534778 w 2747915"/>
                <a:gd name="connsiteY539" fmla="*/ 692730 h 933219"/>
                <a:gd name="connsiteX540" fmla="*/ 2576382 w 2747915"/>
                <a:gd name="connsiteY540" fmla="*/ 675479 h 933219"/>
                <a:gd name="connsiteX541" fmla="*/ 2599720 w 2747915"/>
                <a:gd name="connsiteY541" fmla="*/ 641994 h 933219"/>
                <a:gd name="connsiteX542" fmla="*/ 2597691 w 2747915"/>
                <a:gd name="connsiteY542" fmla="*/ 633368 h 933219"/>
                <a:gd name="connsiteX543" fmla="*/ 2666185 w 2747915"/>
                <a:gd name="connsiteY543" fmla="*/ 614089 h 933219"/>
                <a:gd name="connsiteX544" fmla="*/ 2722502 w 2747915"/>
                <a:gd name="connsiteY544" fmla="*/ 580095 h 933219"/>
                <a:gd name="connsiteX545" fmla="*/ 2740766 w 2747915"/>
                <a:gd name="connsiteY545" fmla="*/ 555742 h 933219"/>
                <a:gd name="connsiteX546" fmla="*/ 2741781 w 2747915"/>
                <a:gd name="connsiteY546" fmla="*/ 554220 h 933219"/>
                <a:gd name="connsiteX547" fmla="*/ 2744318 w 2747915"/>
                <a:gd name="connsiteY547" fmla="*/ 550161 h 933219"/>
                <a:gd name="connsiteX548" fmla="*/ 2745333 w 2747915"/>
                <a:gd name="connsiteY548" fmla="*/ 549146 h 933219"/>
                <a:gd name="connsiteX549" fmla="*/ 2744826 w 2747915"/>
                <a:gd name="connsiteY549" fmla="*/ 549146 h 933219"/>
                <a:gd name="connsiteX550" fmla="*/ 2746855 w 2747915"/>
                <a:gd name="connsiteY550" fmla="*/ 541029 h 933219"/>
                <a:gd name="connsiteX551" fmla="*/ 2747362 w 2747915"/>
                <a:gd name="connsiteY551" fmla="*/ 538999 h 933219"/>
                <a:gd name="connsiteX552" fmla="*/ 2747362 w 2747915"/>
                <a:gd name="connsiteY552" fmla="*/ 538492 h 933219"/>
                <a:gd name="connsiteX553" fmla="*/ 2360246 w 2747915"/>
                <a:gd name="connsiteY553" fmla="*/ 722157 h 933219"/>
                <a:gd name="connsiteX554" fmla="*/ 2360246 w 2747915"/>
                <a:gd name="connsiteY554" fmla="*/ 722157 h 933219"/>
                <a:gd name="connsiteX555" fmla="*/ 2361260 w 2747915"/>
                <a:gd name="connsiteY555" fmla="*/ 722157 h 933219"/>
                <a:gd name="connsiteX556" fmla="*/ 2360753 w 2747915"/>
                <a:gd name="connsiteY556" fmla="*/ 722157 h 933219"/>
                <a:gd name="connsiteX557" fmla="*/ 2360246 w 2747915"/>
                <a:gd name="connsiteY557" fmla="*/ 722157 h 933219"/>
                <a:gd name="connsiteX558" fmla="*/ 1648417 w 2747915"/>
                <a:gd name="connsiteY558" fmla="*/ 926116 h 933219"/>
                <a:gd name="connsiteX559" fmla="*/ 1651969 w 2747915"/>
                <a:gd name="connsiteY559" fmla="*/ 923072 h 933219"/>
                <a:gd name="connsiteX560" fmla="*/ 1651462 w 2747915"/>
                <a:gd name="connsiteY560" fmla="*/ 924594 h 933219"/>
                <a:gd name="connsiteX561" fmla="*/ 1651462 w 2747915"/>
                <a:gd name="connsiteY561" fmla="*/ 924594 h 933219"/>
                <a:gd name="connsiteX562" fmla="*/ 1651462 w 2747915"/>
                <a:gd name="connsiteY562" fmla="*/ 924087 h 933219"/>
                <a:gd name="connsiteX563" fmla="*/ 1648925 w 2747915"/>
                <a:gd name="connsiteY563" fmla="*/ 926116 h 933219"/>
                <a:gd name="connsiteX564" fmla="*/ 1648417 w 2747915"/>
                <a:gd name="connsiteY564" fmla="*/ 926116 h 933219"/>
                <a:gd name="connsiteX565" fmla="*/ 1682411 w 2747915"/>
                <a:gd name="connsiteY565" fmla="*/ 899733 h 933219"/>
                <a:gd name="connsiteX566" fmla="*/ 1684440 w 2747915"/>
                <a:gd name="connsiteY566" fmla="*/ 898718 h 933219"/>
                <a:gd name="connsiteX567" fmla="*/ 1684440 w 2747915"/>
                <a:gd name="connsiteY567" fmla="*/ 898718 h 933219"/>
                <a:gd name="connsiteX568" fmla="*/ 1684440 w 2747915"/>
                <a:gd name="connsiteY568" fmla="*/ 898718 h 933219"/>
                <a:gd name="connsiteX569" fmla="*/ 1682411 w 2747915"/>
                <a:gd name="connsiteY569" fmla="*/ 899733 h 933219"/>
                <a:gd name="connsiteX570" fmla="*/ 1682411 w 2747915"/>
                <a:gd name="connsiteY570" fmla="*/ 899733 h 933219"/>
                <a:gd name="connsiteX571" fmla="*/ 1454098 w 2747915"/>
                <a:gd name="connsiteY571" fmla="*/ 675479 h 933219"/>
                <a:gd name="connsiteX572" fmla="*/ 1462723 w 2747915"/>
                <a:gd name="connsiteY572" fmla="*/ 676494 h 933219"/>
                <a:gd name="connsiteX573" fmla="*/ 1454098 w 2747915"/>
                <a:gd name="connsiteY573" fmla="*/ 675479 h 933219"/>
                <a:gd name="connsiteX574" fmla="*/ 1278044 w 2747915"/>
                <a:gd name="connsiteY574" fmla="*/ 644530 h 933219"/>
                <a:gd name="connsiteX575" fmla="*/ 1278044 w 2747915"/>
                <a:gd name="connsiteY575" fmla="*/ 644530 h 933219"/>
                <a:gd name="connsiteX576" fmla="*/ 1288698 w 2747915"/>
                <a:gd name="connsiteY576" fmla="*/ 646052 h 933219"/>
                <a:gd name="connsiteX577" fmla="*/ 1288698 w 2747915"/>
                <a:gd name="connsiteY577" fmla="*/ 646052 h 933219"/>
                <a:gd name="connsiteX578" fmla="*/ 1278044 w 2747915"/>
                <a:gd name="connsiteY578" fmla="*/ 644530 h 933219"/>
                <a:gd name="connsiteX579" fmla="*/ 1095393 w 2747915"/>
                <a:gd name="connsiteY579" fmla="*/ 708458 h 933219"/>
                <a:gd name="connsiteX580" fmla="*/ 1107063 w 2747915"/>
                <a:gd name="connsiteY580" fmla="*/ 702877 h 933219"/>
                <a:gd name="connsiteX581" fmla="*/ 1119747 w 2747915"/>
                <a:gd name="connsiteY581" fmla="*/ 699833 h 933219"/>
                <a:gd name="connsiteX582" fmla="*/ 1096916 w 2747915"/>
                <a:gd name="connsiteY582" fmla="*/ 708458 h 933219"/>
                <a:gd name="connsiteX583" fmla="*/ 1095393 w 2747915"/>
                <a:gd name="connsiteY583" fmla="*/ 708458 h 933219"/>
                <a:gd name="connsiteX584" fmla="*/ 515479 w 2747915"/>
                <a:gd name="connsiteY584" fmla="*/ 516168 h 933219"/>
                <a:gd name="connsiteX585" fmla="*/ 520045 w 2747915"/>
                <a:gd name="connsiteY585" fmla="*/ 515661 h 933219"/>
                <a:gd name="connsiteX586" fmla="*/ 515479 w 2747915"/>
                <a:gd name="connsiteY586" fmla="*/ 516168 h 933219"/>
                <a:gd name="connsiteX587" fmla="*/ 515479 w 2747915"/>
                <a:gd name="connsiteY587" fmla="*/ 516168 h 933219"/>
                <a:gd name="connsiteX588" fmla="*/ 121259 w 2747915"/>
                <a:gd name="connsiteY588" fmla="*/ 821600 h 933219"/>
                <a:gd name="connsiteX589" fmla="*/ 123289 w 2747915"/>
                <a:gd name="connsiteY589" fmla="*/ 819063 h 933219"/>
                <a:gd name="connsiteX590" fmla="*/ 122781 w 2747915"/>
                <a:gd name="connsiteY590" fmla="*/ 819570 h 933219"/>
                <a:gd name="connsiteX591" fmla="*/ 121259 w 2747915"/>
                <a:gd name="connsiteY591" fmla="*/ 821600 h 933219"/>
                <a:gd name="connsiteX592" fmla="*/ 156775 w 2747915"/>
                <a:gd name="connsiteY592" fmla="*/ 292422 h 933219"/>
                <a:gd name="connsiteX593" fmla="*/ 153731 w 2747915"/>
                <a:gd name="connsiteY593" fmla="*/ 289377 h 933219"/>
                <a:gd name="connsiteX594" fmla="*/ 153731 w 2747915"/>
                <a:gd name="connsiteY594" fmla="*/ 289377 h 933219"/>
                <a:gd name="connsiteX595" fmla="*/ 156775 w 2747915"/>
                <a:gd name="connsiteY595" fmla="*/ 292422 h 933219"/>
                <a:gd name="connsiteX596" fmla="*/ 151194 w 2747915"/>
                <a:gd name="connsiteY596" fmla="*/ 282274 h 933219"/>
                <a:gd name="connsiteX597" fmla="*/ 151194 w 2747915"/>
                <a:gd name="connsiteY597" fmla="*/ 281767 h 933219"/>
                <a:gd name="connsiteX598" fmla="*/ 152208 w 2747915"/>
                <a:gd name="connsiteY598" fmla="*/ 283289 h 933219"/>
                <a:gd name="connsiteX599" fmla="*/ 161341 w 2747915"/>
                <a:gd name="connsiteY599" fmla="*/ 296988 h 933219"/>
                <a:gd name="connsiteX600" fmla="*/ 156775 w 2747915"/>
                <a:gd name="connsiteY600" fmla="*/ 292422 h 933219"/>
                <a:gd name="connsiteX601" fmla="*/ 165400 w 2747915"/>
                <a:gd name="connsiteY601" fmla="*/ 307135 h 933219"/>
                <a:gd name="connsiteX602" fmla="*/ 165400 w 2747915"/>
                <a:gd name="connsiteY602" fmla="*/ 307135 h 933219"/>
                <a:gd name="connsiteX603" fmla="*/ 156775 w 2747915"/>
                <a:gd name="connsiteY603" fmla="*/ 292422 h 933219"/>
                <a:gd name="connsiteX604" fmla="*/ 480979 w 2747915"/>
                <a:gd name="connsiteY604" fmla="*/ 393894 h 933219"/>
                <a:gd name="connsiteX605" fmla="*/ 489096 w 2747915"/>
                <a:gd name="connsiteY605" fmla="*/ 396938 h 933219"/>
                <a:gd name="connsiteX606" fmla="*/ 488589 w 2747915"/>
                <a:gd name="connsiteY606" fmla="*/ 396938 h 933219"/>
                <a:gd name="connsiteX607" fmla="*/ 480979 w 2747915"/>
                <a:gd name="connsiteY607" fmla="*/ 393894 h 933219"/>
                <a:gd name="connsiteX608" fmla="*/ 1532232 w 2747915"/>
                <a:gd name="connsiteY608" fmla="*/ 295973 h 933219"/>
                <a:gd name="connsiteX609" fmla="*/ 1532232 w 2747915"/>
                <a:gd name="connsiteY609" fmla="*/ 295973 h 933219"/>
                <a:gd name="connsiteX610" fmla="*/ 1537305 w 2747915"/>
                <a:gd name="connsiteY610" fmla="*/ 297495 h 933219"/>
                <a:gd name="connsiteX611" fmla="*/ 1537305 w 2747915"/>
                <a:gd name="connsiteY611" fmla="*/ 297495 h 933219"/>
                <a:gd name="connsiteX612" fmla="*/ 1532232 w 2747915"/>
                <a:gd name="connsiteY612" fmla="*/ 295973 h 933219"/>
                <a:gd name="connsiteX613" fmla="*/ 2381047 w 2747915"/>
                <a:gd name="connsiteY613" fmla="*/ 716068 h 933219"/>
                <a:gd name="connsiteX614" fmla="*/ 2384599 w 2747915"/>
                <a:gd name="connsiteY614" fmla="*/ 715054 h 933219"/>
                <a:gd name="connsiteX615" fmla="*/ 2381555 w 2747915"/>
                <a:gd name="connsiteY615" fmla="*/ 716068 h 933219"/>
                <a:gd name="connsiteX616" fmla="*/ 2381047 w 2747915"/>
                <a:gd name="connsiteY616" fmla="*/ 716068 h 933219"/>
                <a:gd name="connsiteX617" fmla="*/ 2381047 w 2747915"/>
                <a:gd name="connsiteY617" fmla="*/ 716068 h 933219"/>
                <a:gd name="connsiteX618" fmla="*/ 858456 w 2747915"/>
                <a:gd name="connsiteY618" fmla="*/ 569948 h 933219"/>
                <a:gd name="connsiteX619" fmla="*/ 858456 w 2747915"/>
                <a:gd name="connsiteY619" fmla="*/ 569948 h 933219"/>
                <a:gd name="connsiteX620" fmla="*/ 863529 w 2747915"/>
                <a:gd name="connsiteY620" fmla="*/ 571470 h 933219"/>
                <a:gd name="connsiteX621" fmla="*/ 865051 w 2747915"/>
                <a:gd name="connsiteY621" fmla="*/ 571978 h 933219"/>
                <a:gd name="connsiteX622" fmla="*/ 858456 w 2747915"/>
                <a:gd name="connsiteY622" fmla="*/ 569948 h 933219"/>
                <a:gd name="connsiteX623" fmla="*/ 807719 w 2747915"/>
                <a:gd name="connsiteY623" fmla="*/ 582632 h 933219"/>
                <a:gd name="connsiteX624" fmla="*/ 804168 w 2747915"/>
                <a:gd name="connsiteY624" fmla="*/ 581618 h 933219"/>
                <a:gd name="connsiteX625" fmla="*/ 807719 w 2747915"/>
                <a:gd name="connsiteY625" fmla="*/ 582632 h 933219"/>
                <a:gd name="connsiteX626" fmla="*/ 813808 w 2747915"/>
                <a:gd name="connsiteY626" fmla="*/ 558786 h 933219"/>
                <a:gd name="connsiteX627" fmla="*/ 813808 w 2747915"/>
                <a:gd name="connsiteY627" fmla="*/ 558786 h 933219"/>
                <a:gd name="connsiteX628" fmla="*/ 822940 w 2747915"/>
                <a:gd name="connsiteY628" fmla="*/ 560816 h 933219"/>
                <a:gd name="connsiteX629" fmla="*/ 823955 w 2747915"/>
                <a:gd name="connsiteY629" fmla="*/ 560816 h 933219"/>
                <a:gd name="connsiteX630" fmla="*/ 813808 w 2747915"/>
                <a:gd name="connsiteY630" fmla="*/ 558786 h 933219"/>
                <a:gd name="connsiteX631" fmla="*/ 813808 w 2747915"/>
                <a:gd name="connsiteY631" fmla="*/ 558786 h 933219"/>
                <a:gd name="connsiteX632" fmla="*/ 807212 w 2747915"/>
                <a:gd name="connsiteY632" fmla="*/ 557264 h 933219"/>
                <a:gd name="connsiteX633" fmla="*/ 807719 w 2747915"/>
                <a:gd name="connsiteY633" fmla="*/ 557264 h 933219"/>
                <a:gd name="connsiteX634" fmla="*/ 813808 w 2747915"/>
                <a:gd name="connsiteY634" fmla="*/ 558786 h 933219"/>
                <a:gd name="connsiteX635" fmla="*/ 813808 w 2747915"/>
                <a:gd name="connsiteY635" fmla="*/ 558786 h 933219"/>
                <a:gd name="connsiteX636" fmla="*/ 721468 w 2747915"/>
                <a:gd name="connsiteY636" fmla="*/ 524286 h 933219"/>
                <a:gd name="connsiteX637" fmla="*/ 721468 w 2747915"/>
                <a:gd name="connsiteY637" fmla="*/ 524286 h 933219"/>
                <a:gd name="connsiteX638" fmla="*/ 733137 w 2747915"/>
                <a:gd name="connsiteY638" fmla="*/ 525300 h 933219"/>
                <a:gd name="connsiteX639" fmla="*/ 733137 w 2747915"/>
                <a:gd name="connsiteY639" fmla="*/ 525300 h 933219"/>
                <a:gd name="connsiteX640" fmla="*/ 721468 w 2747915"/>
                <a:gd name="connsiteY640" fmla="*/ 524286 h 933219"/>
                <a:gd name="connsiteX641" fmla="*/ 704218 w 2747915"/>
                <a:gd name="connsiteY641" fmla="*/ 522764 h 933219"/>
                <a:gd name="connsiteX642" fmla="*/ 704218 w 2747915"/>
                <a:gd name="connsiteY642" fmla="*/ 522764 h 933219"/>
                <a:gd name="connsiteX643" fmla="*/ 720961 w 2747915"/>
                <a:gd name="connsiteY643" fmla="*/ 524286 h 933219"/>
                <a:gd name="connsiteX644" fmla="*/ 720961 w 2747915"/>
                <a:gd name="connsiteY644" fmla="*/ 524286 h 933219"/>
                <a:gd name="connsiteX645" fmla="*/ 704218 w 2747915"/>
                <a:gd name="connsiteY645" fmla="*/ 522764 h 933219"/>
                <a:gd name="connsiteX646" fmla="*/ 688490 w 2747915"/>
                <a:gd name="connsiteY646" fmla="*/ 521242 h 933219"/>
                <a:gd name="connsiteX647" fmla="*/ 697115 w 2747915"/>
                <a:gd name="connsiteY647" fmla="*/ 521749 h 933219"/>
                <a:gd name="connsiteX648" fmla="*/ 703203 w 2747915"/>
                <a:gd name="connsiteY648" fmla="*/ 522256 h 933219"/>
                <a:gd name="connsiteX649" fmla="*/ 703203 w 2747915"/>
                <a:gd name="connsiteY649" fmla="*/ 522256 h 933219"/>
                <a:gd name="connsiteX650" fmla="*/ 688490 w 2747915"/>
                <a:gd name="connsiteY650" fmla="*/ 521242 h 933219"/>
                <a:gd name="connsiteX651" fmla="*/ 126840 w 2747915"/>
                <a:gd name="connsiteY651" fmla="*/ 815511 h 933219"/>
                <a:gd name="connsiteX652" fmla="*/ 138510 w 2747915"/>
                <a:gd name="connsiteY652" fmla="*/ 802320 h 933219"/>
                <a:gd name="connsiteX653" fmla="*/ 137495 w 2747915"/>
                <a:gd name="connsiteY653" fmla="*/ 803334 h 933219"/>
                <a:gd name="connsiteX654" fmla="*/ 125826 w 2747915"/>
                <a:gd name="connsiteY654" fmla="*/ 816526 h 933219"/>
                <a:gd name="connsiteX655" fmla="*/ 126840 w 2747915"/>
                <a:gd name="connsiteY655" fmla="*/ 815511 h 933219"/>
                <a:gd name="connsiteX656" fmla="*/ 256725 w 2747915"/>
                <a:gd name="connsiteY656" fmla="*/ 530374 h 933219"/>
                <a:gd name="connsiteX657" fmla="*/ 258754 w 2747915"/>
                <a:gd name="connsiteY657" fmla="*/ 523271 h 933219"/>
                <a:gd name="connsiteX658" fmla="*/ 258754 w 2747915"/>
                <a:gd name="connsiteY658" fmla="*/ 523271 h 933219"/>
                <a:gd name="connsiteX659" fmla="*/ 257232 w 2747915"/>
                <a:gd name="connsiteY659" fmla="*/ 528852 h 933219"/>
                <a:gd name="connsiteX660" fmla="*/ 256725 w 2747915"/>
                <a:gd name="connsiteY660" fmla="*/ 530374 h 933219"/>
                <a:gd name="connsiteX661" fmla="*/ 2378003 w 2747915"/>
                <a:gd name="connsiteY661" fmla="*/ 708458 h 933219"/>
                <a:gd name="connsiteX662" fmla="*/ 2376481 w 2747915"/>
                <a:gd name="connsiteY662" fmla="*/ 706936 h 933219"/>
                <a:gd name="connsiteX663" fmla="*/ 2376481 w 2747915"/>
                <a:gd name="connsiteY663" fmla="*/ 706936 h 933219"/>
                <a:gd name="connsiteX664" fmla="*/ 2378003 w 2747915"/>
                <a:gd name="connsiteY664" fmla="*/ 708458 h 933219"/>
                <a:gd name="connsiteX665" fmla="*/ 2377496 w 2747915"/>
                <a:gd name="connsiteY665" fmla="*/ 706936 h 933219"/>
                <a:gd name="connsiteX666" fmla="*/ 2377496 w 2747915"/>
                <a:gd name="connsiteY666" fmla="*/ 706936 h 933219"/>
                <a:gd name="connsiteX667" fmla="*/ 2378003 w 2747915"/>
                <a:gd name="connsiteY667" fmla="*/ 708458 h 933219"/>
                <a:gd name="connsiteX668" fmla="*/ 1712852 w 2747915"/>
                <a:gd name="connsiteY668" fmla="*/ 666854 h 933219"/>
                <a:gd name="connsiteX669" fmla="*/ 1709808 w 2747915"/>
                <a:gd name="connsiteY669" fmla="*/ 667362 h 933219"/>
                <a:gd name="connsiteX670" fmla="*/ 1700168 w 2747915"/>
                <a:gd name="connsiteY670" fmla="*/ 668884 h 933219"/>
                <a:gd name="connsiteX671" fmla="*/ 1701183 w 2747915"/>
                <a:gd name="connsiteY671" fmla="*/ 668376 h 933219"/>
                <a:gd name="connsiteX672" fmla="*/ 1712852 w 2747915"/>
                <a:gd name="connsiteY672" fmla="*/ 666854 h 933219"/>
                <a:gd name="connsiteX673" fmla="*/ 1712852 w 2747915"/>
                <a:gd name="connsiteY673" fmla="*/ 666854 h 933219"/>
                <a:gd name="connsiteX674" fmla="*/ 12177 w 2747915"/>
                <a:gd name="connsiteY674" fmla="*/ 95565 h 933219"/>
                <a:gd name="connsiteX675" fmla="*/ 12177 w 2747915"/>
                <a:gd name="connsiteY675" fmla="*/ 95565 h 933219"/>
                <a:gd name="connsiteX676" fmla="*/ 14206 w 2747915"/>
                <a:gd name="connsiteY676" fmla="*/ 96580 h 933219"/>
                <a:gd name="connsiteX677" fmla="*/ 14206 w 2747915"/>
                <a:gd name="connsiteY677" fmla="*/ 96580 h 933219"/>
                <a:gd name="connsiteX678" fmla="*/ 14206 w 2747915"/>
                <a:gd name="connsiteY678" fmla="*/ 96580 h 933219"/>
                <a:gd name="connsiteX679" fmla="*/ 14206 w 2747915"/>
                <a:gd name="connsiteY679" fmla="*/ 96580 h 933219"/>
                <a:gd name="connsiteX680" fmla="*/ 14206 w 2747915"/>
                <a:gd name="connsiteY680" fmla="*/ 97087 h 933219"/>
                <a:gd name="connsiteX681" fmla="*/ 13699 w 2747915"/>
                <a:gd name="connsiteY681" fmla="*/ 96580 h 933219"/>
                <a:gd name="connsiteX682" fmla="*/ 12177 w 2747915"/>
                <a:gd name="connsiteY682" fmla="*/ 95565 h 933219"/>
                <a:gd name="connsiteX683" fmla="*/ 13699 w 2747915"/>
                <a:gd name="connsiteY683" fmla="*/ 97087 h 933219"/>
                <a:gd name="connsiteX684" fmla="*/ 12177 w 2747915"/>
                <a:gd name="connsiteY684" fmla="*/ 95565 h 933219"/>
                <a:gd name="connsiteX685" fmla="*/ 703203 w 2747915"/>
                <a:gd name="connsiteY685" fmla="*/ 408607 h 933219"/>
                <a:gd name="connsiteX686" fmla="*/ 709799 w 2747915"/>
                <a:gd name="connsiteY686" fmla="*/ 407593 h 933219"/>
                <a:gd name="connsiteX687" fmla="*/ 720961 w 2747915"/>
                <a:gd name="connsiteY687" fmla="*/ 405563 h 933219"/>
                <a:gd name="connsiteX688" fmla="*/ 727049 w 2747915"/>
                <a:gd name="connsiteY688" fmla="*/ 404548 h 933219"/>
                <a:gd name="connsiteX689" fmla="*/ 703203 w 2747915"/>
                <a:gd name="connsiteY689" fmla="*/ 408607 h 933219"/>
                <a:gd name="connsiteX690" fmla="*/ 703203 w 2747915"/>
                <a:gd name="connsiteY690" fmla="*/ 408607 h 933219"/>
                <a:gd name="connsiteX691" fmla="*/ 873676 w 2747915"/>
                <a:gd name="connsiteY691" fmla="*/ 374614 h 933219"/>
                <a:gd name="connsiteX692" fmla="*/ 874691 w 2747915"/>
                <a:gd name="connsiteY692" fmla="*/ 377151 h 933219"/>
                <a:gd name="connsiteX693" fmla="*/ 871647 w 2747915"/>
                <a:gd name="connsiteY693" fmla="*/ 372585 h 933219"/>
                <a:gd name="connsiteX694" fmla="*/ 873676 w 2747915"/>
                <a:gd name="connsiteY694" fmla="*/ 374614 h 933219"/>
                <a:gd name="connsiteX695" fmla="*/ 873169 w 2747915"/>
                <a:gd name="connsiteY695" fmla="*/ 373599 h 933219"/>
                <a:gd name="connsiteX696" fmla="*/ 873169 w 2747915"/>
                <a:gd name="connsiteY696" fmla="*/ 373599 h 933219"/>
                <a:gd name="connsiteX697" fmla="*/ 873676 w 2747915"/>
                <a:gd name="connsiteY697" fmla="*/ 374614 h 933219"/>
                <a:gd name="connsiteX698" fmla="*/ 2352635 w 2747915"/>
                <a:gd name="connsiteY698" fmla="*/ 390850 h 933219"/>
                <a:gd name="connsiteX699" fmla="*/ 2351113 w 2747915"/>
                <a:gd name="connsiteY699" fmla="*/ 390342 h 933219"/>
                <a:gd name="connsiteX700" fmla="*/ 2352635 w 2747915"/>
                <a:gd name="connsiteY700" fmla="*/ 390850 h 933219"/>
                <a:gd name="connsiteX701" fmla="*/ 2593124 w 2747915"/>
                <a:gd name="connsiteY701" fmla="*/ 636920 h 933219"/>
                <a:gd name="connsiteX702" fmla="*/ 2583992 w 2747915"/>
                <a:gd name="connsiteY702" fmla="*/ 638442 h 933219"/>
                <a:gd name="connsiteX703" fmla="*/ 2593124 w 2747915"/>
                <a:gd name="connsiteY703" fmla="*/ 636920 h 933219"/>
                <a:gd name="connsiteX704" fmla="*/ 491633 w 2747915"/>
                <a:gd name="connsiteY704" fmla="*/ 521749 h 933219"/>
                <a:gd name="connsiteX705" fmla="*/ 486560 w 2747915"/>
                <a:gd name="connsiteY705" fmla="*/ 524793 h 933219"/>
                <a:gd name="connsiteX706" fmla="*/ 491633 w 2747915"/>
                <a:gd name="connsiteY706" fmla="*/ 521749 h 933219"/>
                <a:gd name="connsiteX707" fmla="*/ 742777 w 2747915"/>
                <a:gd name="connsiteY707" fmla="*/ 420784 h 933219"/>
                <a:gd name="connsiteX708" fmla="*/ 744807 w 2747915"/>
                <a:gd name="connsiteY708" fmla="*/ 420784 h 933219"/>
                <a:gd name="connsiteX709" fmla="*/ 746329 w 2747915"/>
                <a:gd name="connsiteY709" fmla="*/ 421291 h 933219"/>
                <a:gd name="connsiteX710" fmla="*/ 746329 w 2747915"/>
                <a:gd name="connsiteY710" fmla="*/ 421291 h 933219"/>
                <a:gd name="connsiteX711" fmla="*/ 749373 w 2747915"/>
                <a:gd name="connsiteY711" fmla="*/ 422306 h 933219"/>
                <a:gd name="connsiteX712" fmla="*/ 748866 w 2747915"/>
                <a:gd name="connsiteY712" fmla="*/ 422306 h 933219"/>
                <a:gd name="connsiteX713" fmla="*/ 751910 w 2747915"/>
                <a:gd name="connsiteY713" fmla="*/ 423828 h 933219"/>
                <a:gd name="connsiteX714" fmla="*/ 745314 w 2747915"/>
                <a:gd name="connsiteY714" fmla="*/ 423321 h 933219"/>
                <a:gd name="connsiteX715" fmla="*/ 748866 w 2747915"/>
                <a:gd name="connsiteY715" fmla="*/ 422306 h 933219"/>
                <a:gd name="connsiteX716" fmla="*/ 742777 w 2747915"/>
                <a:gd name="connsiteY716" fmla="*/ 420784 h 933219"/>
                <a:gd name="connsiteX717" fmla="*/ 2719458 w 2747915"/>
                <a:gd name="connsiteY717" fmla="*/ 562845 h 933219"/>
                <a:gd name="connsiteX718" fmla="*/ 2719965 w 2747915"/>
                <a:gd name="connsiteY718" fmla="*/ 562845 h 933219"/>
                <a:gd name="connsiteX719" fmla="*/ 2719965 w 2747915"/>
                <a:gd name="connsiteY719" fmla="*/ 562845 h 933219"/>
                <a:gd name="connsiteX720" fmla="*/ 2719458 w 2747915"/>
                <a:gd name="connsiteY720" fmla="*/ 562845 h 933219"/>
                <a:gd name="connsiteX721" fmla="*/ 2721487 w 2747915"/>
                <a:gd name="connsiteY721" fmla="*/ 562338 h 933219"/>
                <a:gd name="connsiteX722" fmla="*/ 2723516 w 2747915"/>
                <a:gd name="connsiteY722" fmla="*/ 561323 h 933219"/>
                <a:gd name="connsiteX723" fmla="*/ 2721487 w 2747915"/>
                <a:gd name="connsiteY723" fmla="*/ 562338 h 933219"/>
                <a:gd name="connsiteX724" fmla="*/ 2721487 w 2747915"/>
                <a:gd name="connsiteY724" fmla="*/ 562338 h 933219"/>
                <a:gd name="connsiteX725" fmla="*/ 2710832 w 2747915"/>
                <a:gd name="connsiteY725" fmla="*/ 565382 h 933219"/>
                <a:gd name="connsiteX726" fmla="*/ 2709310 w 2747915"/>
                <a:gd name="connsiteY726" fmla="*/ 565889 h 933219"/>
                <a:gd name="connsiteX727" fmla="*/ 2709310 w 2747915"/>
                <a:gd name="connsiteY727" fmla="*/ 565889 h 933219"/>
                <a:gd name="connsiteX728" fmla="*/ 2710832 w 2747915"/>
                <a:gd name="connsiteY728" fmla="*/ 565382 h 933219"/>
                <a:gd name="connsiteX729" fmla="*/ 2716921 w 2747915"/>
                <a:gd name="connsiteY729" fmla="*/ 555742 h 933219"/>
                <a:gd name="connsiteX730" fmla="*/ 2716921 w 2747915"/>
                <a:gd name="connsiteY730" fmla="*/ 555742 h 933219"/>
                <a:gd name="connsiteX731" fmla="*/ 2717935 w 2747915"/>
                <a:gd name="connsiteY731" fmla="*/ 555742 h 933219"/>
                <a:gd name="connsiteX732" fmla="*/ 2717935 w 2747915"/>
                <a:gd name="connsiteY732" fmla="*/ 555742 h 933219"/>
                <a:gd name="connsiteX733" fmla="*/ 2716921 w 2747915"/>
                <a:gd name="connsiteY733" fmla="*/ 555742 h 933219"/>
                <a:gd name="connsiteX734" fmla="*/ 2714384 w 2747915"/>
                <a:gd name="connsiteY734" fmla="*/ 556249 h 933219"/>
                <a:gd name="connsiteX735" fmla="*/ 2713876 w 2747915"/>
                <a:gd name="connsiteY735" fmla="*/ 556249 h 933219"/>
                <a:gd name="connsiteX736" fmla="*/ 2713876 w 2747915"/>
                <a:gd name="connsiteY736" fmla="*/ 556249 h 933219"/>
                <a:gd name="connsiteX737" fmla="*/ 2714384 w 2747915"/>
                <a:gd name="connsiteY737" fmla="*/ 556249 h 933219"/>
                <a:gd name="connsiteX738" fmla="*/ 2700685 w 2747915"/>
                <a:gd name="connsiteY738" fmla="*/ 566904 h 933219"/>
                <a:gd name="connsiteX739" fmla="*/ 2707788 w 2747915"/>
                <a:gd name="connsiteY739" fmla="*/ 565889 h 933219"/>
                <a:gd name="connsiteX740" fmla="*/ 2707788 w 2747915"/>
                <a:gd name="connsiteY740" fmla="*/ 565889 h 933219"/>
                <a:gd name="connsiteX741" fmla="*/ 2704744 w 2747915"/>
                <a:gd name="connsiteY741" fmla="*/ 566397 h 933219"/>
                <a:gd name="connsiteX742" fmla="*/ 2707281 w 2747915"/>
                <a:gd name="connsiteY742" fmla="*/ 565889 h 933219"/>
                <a:gd name="connsiteX743" fmla="*/ 2707281 w 2747915"/>
                <a:gd name="connsiteY743" fmla="*/ 566397 h 933219"/>
                <a:gd name="connsiteX744" fmla="*/ 2695104 w 2747915"/>
                <a:gd name="connsiteY744" fmla="*/ 568426 h 933219"/>
                <a:gd name="connsiteX745" fmla="*/ 2704744 w 2747915"/>
                <a:gd name="connsiteY745" fmla="*/ 566397 h 933219"/>
                <a:gd name="connsiteX746" fmla="*/ 2696119 w 2747915"/>
                <a:gd name="connsiteY746" fmla="*/ 566904 h 933219"/>
                <a:gd name="connsiteX747" fmla="*/ 2700685 w 2747915"/>
                <a:gd name="connsiteY747" fmla="*/ 566904 h 933219"/>
                <a:gd name="connsiteX748" fmla="*/ 2659081 w 2747915"/>
                <a:gd name="connsiteY748" fmla="*/ 571978 h 933219"/>
                <a:gd name="connsiteX749" fmla="*/ 2683435 w 2747915"/>
                <a:gd name="connsiteY749" fmla="*/ 567919 h 933219"/>
                <a:gd name="connsiteX750" fmla="*/ 2659081 w 2747915"/>
                <a:gd name="connsiteY750" fmla="*/ 571978 h 933219"/>
                <a:gd name="connsiteX751" fmla="*/ 2638787 w 2747915"/>
                <a:gd name="connsiteY751" fmla="*/ 580603 h 933219"/>
                <a:gd name="connsiteX752" fmla="*/ 2638787 w 2747915"/>
                <a:gd name="connsiteY752" fmla="*/ 580603 h 933219"/>
                <a:gd name="connsiteX753" fmla="*/ 2638787 w 2747915"/>
                <a:gd name="connsiteY753" fmla="*/ 580603 h 933219"/>
                <a:gd name="connsiteX754" fmla="*/ 2638787 w 2747915"/>
                <a:gd name="connsiteY754" fmla="*/ 580603 h 933219"/>
                <a:gd name="connsiteX755" fmla="*/ 2134470 w 2747915"/>
                <a:gd name="connsiteY755" fmla="*/ 670913 h 933219"/>
                <a:gd name="connsiteX756" fmla="*/ 2134470 w 2747915"/>
                <a:gd name="connsiteY756" fmla="*/ 670913 h 933219"/>
                <a:gd name="connsiteX757" fmla="*/ 2123308 w 2747915"/>
                <a:gd name="connsiteY757" fmla="*/ 686641 h 933219"/>
                <a:gd name="connsiteX758" fmla="*/ 2122800 w 2747915"/>
                <a:gd name="connsiteY758" fmla="*/ 687149 h 933219"/>
                <a:gd name="connsiteX759" fmla="*/ 2131426 w 2747915"/>
                <a:gd name="connsiteY759" fmla="*/ 675479 h 933219"/>
                <a:gd name="connsiteX760" fmla="*/ 2134977 w 2747915"/>
                <a:gd name="connsiteY760" fmla="*/ 667869 h 933219"/>
                <a:gd name="connsiteX761" fmla="*/ 2134470 w 2747915"/>
                <a:gd name="connsiteY761" fmla="*/ 670913 h 933219"/>
                <a:gd name="connsiteX762" fmla="*/ 2134470 w 2747915"/>
                <a:gd name="connsiteY762" fmla="*/ 670913 h 933219"/>
                <a:gd name="connsiteX763" fmla="*/ 2134470 w 2747915"/>
                <a:gd name="connsiteY763" fmla="*/ 670913 h 933219"/>
                <a:gd name="connsiteX764" fmla="*/ 1161350 w 2747915"/>
                <a:gd name="connsiteY764" fmla="*/ 674465 h 933219"/>
                <a:gd name="connsiteX765" fmla="*/ 1161858 w 2747915"/>
                <a:gd name="connsiteY765" fmla="*/ 673957 h 933219"/>
                <a:gd name="connsiteX766" fmla="*/ 1170990 w 2747915"/>
                <a:gd name="connsiteY766" fmla="*/ 669391 h 933219"/>
                <a:gd name="connsiteX767" fmla="*/ 1170483 w 2747915"/>
                <a:gd name="connsiteY767" fmla="*/ 669391 h 933219"/>
                <a:gd name="connsiteX768" fmla="*/ 1161350 w 2747915"/>
                <a:gd name="connsiteY768" fmla="*/ 674465 h 933219"/>
                <a:gd name="connsiteX769" fmla="*/ 394220 w 2747915"/>
                <a:gd name="connsiteY769" fmla="*/ 628295 h 933219"/>
                <a:gd name="connsiteX770" fmla="*/ 400816 w 2747915"/>
                <a:gd name="connsiteY770" fmla="*/ 620684 h 933219"/>
                <a:gd name="connsiteX771" fmla="*/ 394727 w 2747915"/>
                <a:gd name="connsiteY771" fmla="*/ 627787 h 933219"/>
                <a:gd name="connsiteX772" fmla="*/ 394220 w 2747915"/>
                <a:gd name="connsiteY772" fmla="*/ 628295 h 933219"/>
                <a:gd name="connsiteX773" fmla="*/ 218165 w 2747915"/>
                <a:gd name="connsiteY773" fmla="*/ 380702 h 933219"/>
                <a:gd name="connsiteX774" fmla="*/ 219688 w 2747915"/>
                <a:gd name="connsiteY774" fmla="*/ 383239 h 933219"/>
                <a:gd name="connsiteX775" fmla="*/ 219688 w 2747915"/>
                <a:gd name="connsiteY775" fmla="*/ 383239 h 933219"/>
                <a:gd name="connsiteX776" fmla="*/ 218165 w 2747915"/>
                <a:gd name="connsiteY776" fmla="*/ 380702 h 933219"/>
                <a:gd name="connsiteX777" fmla="*/ 192797 w 2747915"/>
                <a:gd name="connsiteY777" fmla="*/ 235090 h 933219"/>
                <a:gd name="connsiteX778" fmla="*/ 192797 w 2747915"/>
                <a:gd name="connsiteY778" fmla="*/ 235090 h 933219"/>
                <a:gd name="connsiteX779" fmla="*/ 192797 w 2747915"/>
                <a:gd name="connsiteY779" fmla="*/ 235090 h 933219"/>
                <a:gd name="connsiteX780" fmla="*/ 195334 w 2747915"/>
                <a:gd name="connsiteY780" fmla="*/ 239656 h 933219"/>
                <a:gd name="connsiteX781" fmla="*/ 195334 w 2747915"/>
                <a:gd name="connsiteY781" fmla="*/ 239656 h 933219"/>
                <a:gd name="connsiteX782" fmla="*/ 192797 w 2747915"/>
                <a:gd name="connsiteY782" fmla="*/ 235090 h 933219"/>
                <a:gd name="connsiteX783" fmla="*/ 176562 w 2747915"/>
                <a:gd name="connsiteY783" fmla="*/ 204648 h 933219"/>
                <a:gd name="connsiteX784" fmla="*/ 176562 w 2747915"/>
                <a:gd name="connsiteY784" fmla="*/ 204648 h 933219"/>
                <a:gd name="connsiteX785" fmla="*/ 180621 w 2747915"/>
                <a:gd name="connsiteY785" fmla="*/ 211751 h 933219"/>
                <a:gd name="connsiteX786" fmla="*/ 179606 w 2747915"/>
                <a:gd name="connsiteY786" fmla="*/ 210736 h 933219"/>
                <a:gd name="connsiteX787" fmla="*/ 176562 w 2747915"/>
                <a:gd name="connsiteY787" fmla="*/ 204648 h 933219"/>
                <a:gd name="connsiteX788" fmla="*/ 260784 w 2747915"/>
                <a:gd name="connsiteY788" fmla="*/ 372585 h 933219"/>
                <a:gd name="connsiteX789" fmla="*/ 256218 w 2747915"/>
                <a:gd name="connsiteY789" fmla="*/ 364467 h 933219"/>
                <a:gd name="connsiteX790" fmla="*/ 256218 w 2747915"/>
                <a:gd name="connsiteY790" fmla="*/ 364467 h 933219"/>
                <a:gd name="connsiteX791" fmla="*/ 260784 w 2747915"/>
                <a:gd name="connsiteY791" fmla="*/ 372585 h 933219"/>
                <a:gd name="connsiteX792" fmla="*/ 260784 w 2747915"/>
                <a:gd name="connsiteY792" fmla="*/ 372585 h 933219"/>
                <a:gd name="connsiteX793" fmla="*/ 249622 w 2747915"/>
                <a:gd name="connsiteY793" fmla="*/ 352290 h 933219"/>
                <a:gd name="connsiteX794" fmla="*/ 249114 w 2747915"/>
                <a:gd name="connsiteY794" fmla="*/ 351275 h 933219"/>
                <a:gd name="connsiteX795" fmla="*/ 249114 w 2747915"/>
                <a:gd name="connsiteY795" fmla="*/ 351275 h 933219"/>
                <a:gd name="connsiteX796" fmla="*/ 249622 w 2747915"/>
                <a:gd name="connsiteY796" fmla="*/ 352290 h 933219"/>
                <a:gd name="connsiteX797" fmla="*/ 250129 w 2747915"/>
                <a:gd name="connsiteY797" fmla="*/ 353305 h 933219"/>
                <a:gd name="connsiteX798" fmla="*/ 251144 w 2747915"/>
                <a:gd name="connsiteY798" fmla="*/ 354827 h 933219"/>
                <a:gd name="connsiteX799" fmla="*/ 251144 w 2747915"/>
                <a:gd name="connsiteY799" fmla="*/ 354827 h 933219"/>
                <a:gd name="connsiteX800" fmla="*/ 250129 w 2747915"/>
                <a:gd name="connsiteY800" fmla="*/ 353305 h 933219"/>
                <a:gd name="connsiteX801" fmla="*/ 249114 w 2747915"/>
                <a:gd name="connsiteY801" fmla="*/ 351275 h 933219"/>
                <a:gd name="connsiteX802" fmla="*/ 249114 w 2747915"/>
                <a:gd name="connsiteY802" fmla="*/ 351275 h 933219"/>
                <a:gd name="connsiteX803" fmla="*/ 243026 w 2747915"/>
                <a:gd name="connsiteY803" fmla="*/ 340114 h 933219"/>
                <a:gd name="connsiteX804" fmla="*/ 243026 w 2747915"/>
                <a:gd name="connsiteY804" fmla="*/ 340114 h 933219"/>
                <a:gd name="connsiteX805" fmla="*/ 249114 w 2747915"/>
                <a:gd name="connsiteY805" fmla="*/ 351275 h 933219"/>
                <a:gd name="connsiteX806" fmla="*/ 242519 w 2747915"/>
                <a:gd name="connsiteY806" fmla="*/ 339099 h 933219"/>
                <a:gd name="connsiteX807" fmla="*/ 240997 w 2747915"/>
                <a:gd name="connsiteY807" fmla="*/ 336562 h 933219"/>
                <a:gd name="connsiteX808" fmla="*/ 239982 w 2747915"/>
                <a:gd name="connsiteY808" fmla="*/ 334533 h 933219"/>
                <a:gd name="connsiteX809" fmla="*/ 242519 w 2747915"/>
                <a:gd name="connsiteY809" fmla="*/ 339099 h 933219"/>
                <a:gd name="connsiteX810" fmla="*/ 242519 w 2747915"/>
                <a:gd name="connsiteY810" fmla="*/ 339099 h 933219"/>
                <a:gd name="connsiteX811" fmla="*/ 251144 w 2747915"/>
                <a:gd name="connsiteY811" fmla="*/ 355334 h 933219"/>
                <a:gd name="connsiteX812" fmla="*/ 251144 w 2747915"/>
                <a:gd name="connsiteY812" fmla="*/ 355334 h 933219"/>
                <a:gd name="connsiteX813" fmla="*/ 252159 w 2747915"/>
                <a:gd name="connsiteY813" fmla="*/ 356856 h 933219"/>
                <a:gd name="connsiteX814" fmla="*/ 252159 w 2747915"/>
                <a:gd name="connsiteY814" fmla="*/ 356856 h 933219"/>
                <a:gd name="connsiteX815" fmla="*/ 251144 w 2747915"/>
                <a:gd name="connsiteY815" fmla="*/ 355334 h 933219"/>
                <a:gd name="connsiteX816" fmla="*/ 256218 w 2747915"/>
                <a:gd name="connsiteY816" fmla="*/ 364467 h 933219"/>
                <a:gd name="connsiteX817" fmla="*/ 252666 w 2747915"/>
                <a:gd name="connsiteY817" fmla="*/ 358379 h 933219"/>
                <a:gd name="connsiteX818" fmla="*/ 252666 w 2747915"/>
                <a:gd name="connsiteY818" fmla="*/ 358379 h 933219"/>
                <a:gd name="connsiteX819" fmla="*/ 256218 w 2747915"/>
                <a:gd name="connsiteY819" fmla="*/ 364467 h 933219"/>
                <a:gd name="connsiteX820" fmla="*/ 256218 w 2747915"/>
                <a:gd name="connsiteY820" fmla="*/ 364467 h 933219"/>
                <a:gd name="connsiteX821" fmla="*/ 262306 w 2747915"/>
                <a:gd name="connsiteY821" fmla="*/ 374107 h 933219"/>
                <a:gd name="connsiteX822" fmla="*/ 266365 w 2747915"/>
                <a:gd name="connsiteY822" fmla="*/ 380702 h 933219"/>
                <a:gd name="connsiteX823" fmla="*/ 266365 w 2747915"/>
                <a:gd name="connsiteY823" fmla="*/ 381210 h 933219"/>
                <a:gd name="connsiteX824" fmla="*/ 265350 w 2747915"/>
                <a:gd name="connsiteY824" fmla="*/ 379688 h 933219"/>
                <a:gd name="connsiteX825" fmla="*/ 262306 w 2747915"/>
                <a:gd name="connsiteY825" fmla="*/ 374107 h 933219"/>
                <a:gd name="connsiteX826" fmla="*/ 262306 w 2747915"/>
                <a:gd name="connsiteY826" fmla="*/ 374107 h 933219"/>
                <a:gd name="connsiteX827" fmla="*/ 266872 w 2747915"/>
                <a:gd name="connsiteY827" fmla="*/ 382732 h 933219"/>
                <a:gd name="connsiteX828" fmla="*/ 266872 w 2747915"/>
                <a:gd name="connsiteY828" fmla="*/ 382732 h 933219"/>
                <a:gd name="connsiteX829" fmla="*/ 269916 w 2747915"/>
                <a:gd name="connsiteY829" fmla="*/ 387298 h 933219"/>
                <a:gd name="connsiteX830" fmla="*/ 266872 w 2747915"/>
                <a:gd name="connsiteY830" fmla="*/ 382732 h 933219"/>
                <a:gd name="connsiteX831" fmla="*/ 205481 w 2747915"/>
                <a:gd name="connsiteY831" fmla="*/ 262487 h 933219"/>
                <a:gd name="connsiteX832" fmla="*/ 205481 w 2747915"/>
                <a:gd name="connsiteY832" fmla="*/ 262487 h 933219"/>
                <a:gd name="connsiteX833" fmla="*/ 206496 w 2747915"/>
                <a:gd name="connsiteY833" fmla="*/ 264517 h 933219"/>
                <a:gd name="connsiteX834" fmla="*/ 206496 w 2747915"/>
                <a:gd name="connsiteY834" fmla="*/ 264517 h 933219"/>
                <a:gd name="connsiteX835" fmla="*/ 205481 w 2747915"/>
                <a:gd name="connsiteY835" fmla="*/ 262487 h 933219"/>
                <a:gd name="connsiteX836" fmla="*/ 207003 w 2747915"/>
                <a:gd name="connsiteY836" fmla="*/ 265024 h 933219"/>
                <a:gd name="connsiteX837" fmla="*/ 207003 w 2747915"/>
                <a:gd name="connsiteY837" fmla="*/ 265024 h 933219"/>
                <a:gd name="connsiteX838" fmla="*/ 210555 w 2747915"/>
                <a:gd name="connsiteY838" fmla="*/ 273142 h 933219"/>
                <a:gd name="connsiteX839" fmla="*/ 207003 w 2747915"/>
                <a:gd name="connsiteY839" fmla="*/ 265024 h 933219"/>
                <a:gd name="connsiteX840" fmla="*/ 185187 w 2747915"/>
                <a:gd name="connsiteY840" fmla="*/ 219869 h 933219"/>
                <a:gd name="connsiteX841" fmla="*/ 185187 w 2747915"/>
                <a:gd name="connsiteY841" fmla="*/ 219869 h 933219"/>
                <a:gd name="connsiteX842" fmla="*/ 180621 w 2747915"/>
                <a:gd name="connsiteY842" fmla="*/ 212258 h 933219"/>
                <a:gd name="connsiteX843" fmla="*/ 180621 w 2747915"/>
                <a:gd name="connsiteY843" fmla="*/ 211751 h 933219"/>
                <a:gd name="connsiteX844" fmla="*/ 185187 w 2747915"/>
                <a:gd name="connsiteY844" fmla="*/ 219869 h 933219"/>
                <a:gd name="connsiteX845" fmla="*/ 185187 w 2747915"/>
                <a:gd name="connsiteY845" fmla="*/ 220376 h 933219"/>
                <a:gd name="connsiteX846" fmla="*/ 185187 w 2747915"/>
                <a:gd name="connsiteY846" fmla="*/ 220376 h 933219"/>
                <a:gd name="connsiteX847" fmla="*/ 191275 w 2747915"/>
                <a:gd name="connsiteY847" fmla="*/ 231538 h 933219"/>
                <a:gd name="connsiteX848" fmla="*/ 191275 w 2747915"/>
                <a:gd name="connsiteY848" fmla="*/ 231538 h 933219"/>
                <a:gd name="connsiteX849" fmla="*/ 185187 w 2747915"/>
                <a:gd name="connsiteY849" fmla="*/ 220376 h 933219"/>
                <a:gd name="connsiteX850" fmla="*/ 190768 w 2747915"/>
                <a:gd name="connsiteY850" fmla="*/ 231538 h 933219"/>
                <a:gd name="connsiteX851" fmla="*/ 191783 w 2747915"/>
                <a:gd name="connsiteY851" fmla="*/ 233060 h 933219"/>
                <a:gd name="connsiteX852" fmla="*/ 191783 w 2747915"/>
                <a:gd name="connsiteY852" fmla="*/ 233568 h 933219"/>
                <a:gd name="connsiteX853" fmla="*/ 190768 w 2747915"/>
                <a:gd name="connsiteY853" fmla="*/ 231538 h 933219"/>
                <a:gd name="connsiteX854" fmla="*/ 190768 w 2747915"/>
                <a:gd name="connsiteY854" fmla="*/ 231538 h 933219"/>
                <a:gd name="connsiteX855" fmla="*/ 203959 w 2747915"/>
                <a:gd name="connsiteY855" fmla="*/ 258936 h 933219"/>
                <a:gd name="connsiteX856" fmla="*/ 203959 w 2747915"/>
                <a:gd name="connsiteY856" fmla="*/ 258936 h 933219"/>
                <a:gd name="connsiteX857" fmla="*/ 199393 w 2747915"/>
                <a:gd name="connsiteY857" fmla="*/ 248788 h 933219"/>
                <a:gd name="connsiteX858" fmla="*/ 199393 w 2747915"/>
                <a:gd name="connsiteY858" fmla="*/ 248788 h 933219"/>
                <a:gd name="connsiteX859" fmla="*/ 203959 w 2747915"/>
                <a:gd name="connsiteY859" fmla="*/ 258936 h 933219"/>
                <a:gd name="connsiteX860" fmla="*/ 237445 w 2747915"/>
                <a:gd name="connsiteY860" fmla="*/ 762238 h 933219"/>
                <a:gd name="connsiteX861" fmla="*/ 236938 w 2747915"/>
                <a:gd name="connsiteY861" fmla="*/ 762746 h 933219"/>
                <a:gd name="connsiteX862" fmla="*/ 237445 w 2747915"/>
                <a:gd name="connsiteY862" fmla="*/ 762238 h 933219"/>
                <a:gd name="connsiteX863" fmla="*/ 237445 w 2747915"/>
                <a:gd name="connsiteY863" fmla="*/ 762238 h 933219"/>
                <a:gd name="connsiteX864" fmla="*/ 237445 w 2747915"/>
                <a:gd name="connsiteY864" fmla="*/ 762238 h 933219"/>
                <a:gd name="connsiteX865" fmla="*/ 347543 w 2747915"/>
                <a:gd name="connsiteY865" fmla="*/ 474564 h 933219"/>
                <a:gd name="connsiteX866" fmla="*/ 347543 w 2747915"/>
                <a:gd name="connsiteY866" fmla="*/ 474564 h 933219"/>
                <a:gd name="connsiteX867" fmla="*/ 347543 w 2747915"/>
                <a:gd name="connsiteY867" fmla="*/ 474564 h 933219"/>
                <a:gd name="connsiteX868" fmla="*/ 347543 w 2747915"/>
                <a:gd name="connsiteY868" fmla="*/ 474564 h 933219"/>
                <a:gd name="connsiteX869" fmla="*/ 347543 w 2747915"/>
                <a:gd name="connsiteY869" fmla="*/ 474564 h 933219"/>
                <a:gd name="connsiteX870" fmla="*/ 347543 w 2747915"/>
                <a:gd name="connsiteY870" fmla="*/ 474564 h 933219"/>
                <a:gd name="connsiteX871" fmla="*/ 347543 w 2747915"/>
                <a:gd name="connsiteY871" fmla="*/ 474564 h 933219"/>
                <a:gd name="connsiteX872" fmla="*/ 348050 w 2747915"/>
                <a:gd name="connsiteY872" fmla="*/ 474564 h 933219"/>
                <a:gd name="connsiteX873" fmla="*/ 348050 w 2747915"/>
                <a:gd name="connsiteY873" fmla="*/ 474564 h 933219"/>
                <a:gd name="connsiteX874" fmla="*/ 348050 w 2747915"/>
                <a:gd name="connsiteY874" fmla="*/ 474564 h 933219"/>
                <a:gd name="connsiteX875" fmla="*/ 348050 w 2747915"/>
                <a:gd name="connsiteY875" fmla="*/ 474564 h 933219"/>
                <a:gd name="connsiteX876" fmla="*/ 348050 w 2747915"/>
                <a:gd name="connsiteY876" fmla="*/ 474564 h 933219"/>
                <a:gd name="connsiteX877" fmla="*/ 351094 w 2747915"/>
                <a:gd name="connsiteY877" fmla="*/ 476086 h 933219"/>
                <a:gd name="connsiteX878" fmla="*/ 354646 w 2747915"/>
                <a:gd name="connsiteY878" fmla="*/ 477608 h 933219"/>
                <a:gd name="connsiteX879" fmla="*/ 354646 w 2747915"/>
                <a:gd name="connsiteY879" fmla="*/ 477608 h 933219"/>
                <a:gd name="connsiteX880" fmla="*/ 351094 w 2747915"/>
                <a:gd name="connsiteY880" fmla="*/ 476086 h 933219"/>
                <a:gd name="connsiteX881" fmla="*/ 351094 w 2747915"/>
                <a:gd name="connsiteY881" fmla="*/ 476086 h 933219"/>
                <a:gd name="connsiteX882" fmla="*/ 384580 w 2747915"/>
                <a:gd name="connsiteY882" fmla="*/ 545595 h 933219"/>
                <a:gd name="connsiteX883" fmla="*/ 384580 w 2747915"/>
                <a:gd name="connsiteY883" fmla="*/ 545595 h 933219"/>
                <a:gd name="connsiteX884" fmla="*/ 384580 w 2747915"/>
                <a:gd name="connsiteY884" fmla="*/ 545595 h 933219"/>
                <a:gd name="connsiteX885" fmla="*/ 366315 w 2747915"/>
                <a:gd name="connsiteY885" fmla="*/ 620684 h 933219"/>
                <a:gd name="connsiteX886" fmla="*/ 366315 w 2747915"/>
                <a:gd name="connsiteY886" fmla="*/ 620684 h 933219"/>
                <a:gd name="connsiteX887" fmla="*/ 366315 w 2747915"/>
                <a:gd name="connsiteY887" fmla="*/ 620684 h 933219"/>
                <a:gd name="connsiteX888" fmla="*/ 366315 w 2747915"/>
                <a:gd name="connsiteY888" fmla="*/ 620684 h 933219"/>
                <a:gd name="connsiteX889" fmla="*/ 366315 w 2747915"/>
                <a:gd name="connsiteY889" fmla="*/ 620684 h 933219"/>
                <a:gd name="connsiteX890" fmla="*/ 366315 w 2747915"/>
                <a:gd name="connsiteY890" fmla="*/ 619670 h 933219"/>
                <a:gd name="connsiteX891" fmla="*/ 366822 w 2747915"/>
                <a:gd name="connsiteY891" fmla="*/ 618655 h 933219"/>
                <a:gd name="connsiteX892" fmla="*/ 366822 w 2747915"/>
                <a:gd name="connsiteY892" fmla="*/ 618655 h 933219"/>
                <a:gd name="connsiteX893" fmla="*/ 366315 w 2747915"/>
                <a:gd name="connsiteY893" fmla="*/ 619670 h 933219"/>
                <a:gd name="connsiteX894" fmla="*/ 366315 w 2747915"/>
                <a:gd name="connsiteY894" fmla="*/ 619670 h 933219"/>
                <a:gd name="connsiteX895" fmla="*/ 366822 w 2747915"/>
                <a:gd name="connsiteY895" fmla="*/ 618655 h 933219"/>
                <a:gd name="connsiteX896" fmla="*/ 367330 w 2747915"/>
                <a:gd name="connsiteY896" fmla="*/ 616626 h 933219"/>
                <a:gd name="connsiteX897" fmla="*/ 367330 w 2747915"/>
                <a:gd name="connsiteY897" fmla="*/ 616626 h 933219"/>
                <a:gd name="connsiteX898" fmla="*/ 366822 w 2747915"/>
                <a:gd name="connsiteY898" fmla="*/ 618655 h 933219"/>
                <a:gd name="connsiteX899" fmla="*/ 366822 w 2747915"/>
                <a:gd name="connsiteY899" fmla="*/ 618655 h 933219"/>
                <a:gd name="connsiteX900" fmla="*/ 367837 w 2747915"/>
                <a:gd name="connsiteY900" fmla="*/ 616626 h 933219"/>
                <a:gd name="connsiteX901" fmla="*/ 367837 w 2747915"/>
                <a:gd name="connsiteY901" fmla="*/ 616626 h 933219"/>
                <a:gd name="connsiteX902" fmla="*/ 368344 w 2747915"/>
                <a:gd name="connsiteY902" fmla="*/ 614596 h 933219"/>
                <a:gd name="connsiteX903" fmla="*/ 367837 w 2747915"/>
                <a:gd name="connsiteY903" fmla="*/ 616626 h 933219"/>
                <a:gd name="connsiteX904" fmla="*/ 351094 w 2747915"/>
                <a:gd name="connsiteY904" fmla="*/ 654170 h 933219"/>
                <a:gd name="connsiteX905" fmla="*/ 351094 w 2747915"/>
                <a:gd name="connsiteY905" fmla="*/ 654170 h 933219"/>
                <a:gd name="connsiteX906" fmla="*/ 350079 w 2747915"/>
                <a:gd name="connsiteY906" fmla="*/ 656200 h 933219"/>
                <a:gd name="connsiteX907" fmla="*/ 349572 w 2747915"/>
                <a:gd name="connsiteY907" fmla="*/ 656200 h 933219"/>
                <a:gd name="connsiteX908" fmla="*/ 351094 w 2747915"/>
                <a:gd name="connsiteY908" fmla="*/ 654170 h 933219"/>
                <a:gd name="connsiteX909" fmla="*/ 352616 w 2747915"/>
                <a:gd name="connsiteY909" fmla="*/ 652648 h 933219"/>
                <a:gd name="connsiteX910" fmla="*/ 352616 w 2747915"/>
                <a:gd name="connsiteY910" fmla="*/ 652648 h 933219"/>
                <a:gd name="connsiteX911" fmla="*/ 355660 w 2747915"/>
                <a:gd name="connsiteY911" fmla="*/ 646052 h 933219"/>
                <a:gd name="connsiteX912" fmla="*/ 356168 w 2747915"/>
                <a:gd name="connsiteY912" fmla="*/ 645545 h 933219"/>
                <a:gd name="connsiteX913" fmla="*/ 352616 w 2747915"/>
                <a:gd name="connsiteY913" fmla="*/ 652648 h 933219"/>
                <a:gd name="connsiteX914" fmla="*/ 357690 w 2747915"/>
                <a:gd name="connsiteY914" fmla="*/ 642501 h 933219"/>
                <a:gd name="connsiteX915" fmla="*/ 357690 w 2747915"/>
                <a:gd name="connsiteY915" fmla="*/ 642501 h 933219"/>
                <a:gd name="connsiteX916" fmla="*/ 358197 w 2747915"/>
                <a:gd name="connsiteY916" fmla="*/ 641486 h 933219"/>
                <a:gd name="connsiteX917" fmla="*/ 358705 w 2747915"/>
                <a:gd name="connsiteY917" fmla="*/ 641486 h 933219"/>
                <a:gd name="connsiteX918" fmla="*/ 357690 w 2747915"/>
                <a:gd name="connsiteY918" fmla="*/ 642501 h 933219"/>
                <a:gd name="connsiteX919" fmla="*/ 365808 w 2747915"/>
                <a:gd name="connsiteY919" fmla="*/ 621699 h 933219"/>
                <a:gd name="connsiteX920" fmla="*/ 365808 w 2747915"/>
                <a:gd name="connsiteY920" fmla="*/ 621699 h 933219"/>
                <a:gd name="connsiteX921" fmla="*/ 364793 w 2747915"/>
                <a:gd name="connsiteY921" fmla="*/ 625251 h 933219"/>
                <a:gd name="connsiteX922" fmla="*/ 364793 w 2747915"/>
                <a:gd name="connsiteY922" fmla="*/ 625251 h 933219"/>
                <a:gd name="connsiteX923" fmla="*/ 365808 w 2747915"/>
                <a:gd name="connsiteY923" fmla="*/ 621699 h 933219"/>
                <a:gd name="connsiteX924" fmla="*/ 378492 w 2747915"/>
                <a:gd name="connsiteY924" fmla="*/ 582632 h 933219"/>
                <a:gd name="connsiteX925" fmla="*/ 378999 w 2747915"/>
                <a:gd name="connsiteY925" fmla="*/ 581110 h 933219"/>
                <a:gd name="connsiteX926" fmla="*/ 378492 w 2747915"/>
                <a:gd name="connsiteY926" fmla="*/ 582632 h 933219"/>
                <a:gd name="connsiteX927" fmla="*/ 371389 w 2747915"/>
                <a:gd name="connsiteY927" fmla="*/ 497396 h 933219"/>
                <a:gd name="connsiteX928" fmla="*/ 371896 w 2747915"/>
                <a:gd name="connsiteY928" fmla="*/ 497903 h 933219"/>
                <a:gd name="connsiteX929" fmla="*/ 371389 w 2747915"/>
                <a:gd name="connsiteY929" fmla="*/ 497396 h 933219"/>
                <a:gd name="connsiteX930" fmla="*/ 371389 w 2747915"/>
                <a:gd name="connsiteY930" fmla="*/ 497396 h 933219"/>
                <a:gd name="connsiteX931" fmla="*/ 372403 w 2747915"/>
                <a:gd name="connsiteY931" fmla="*/ 498918 h 933219"/>
                <a:gd name="connsiteX932" fmla="*/ 374940 w 2747915"/>
                <a:gd name="connsiteY932" fmla="*/ 503484 h 933219"/>
                <a:gd name="connsiteX933" fmla="*/ 372403 w 2747915"/>
                <a:gd name="connsiteY933" fmla="*/ 498918 h 933219"/>
                <a:gd name="connsiteX934" fmla="*/ 383058 w 2747915"/>
                <a:gd name="connsiteY934" fmla="*/ 527837 h 933219"/>
                <a:gd name="connsiteX935" fmla="*/ 382551 w 2747915"/>
                <a:gd name="connsiteY935" fmla="*/ 525300 h 933219"/>
                <a:gd name="connsiteX936" fmla="*/ 383058 w 2747915"/>
                <a:gd name="connsiteY936" fmla="*/ 526823 h 933219"/>
                <a:gd name="connsiteX937" fmla="*/ 383058 w 2747915"/>
                <a:gd name="connsiteY937" fmla="*/ 527837 h 933219"/>
                <a:gd name="connsiteX938" fmla="*/ 381536 w 2747915"/>
                <a:gd name="connsiteY938" fmla="*/ 519719 h 933219"/>
                <a:gd name="connsiteX939" fmla="*/ 380521 w 2747915"/>
                <a:gd name="connsiteY939" fmla="*/ 516675 h 933219"/>
                <a:gd name="connsiteX940" fmla="*/ 381536 w 2747915"/>
                <a:gd name="connsiteY940" fmla="*/ 519719 h 933219"/>
                <a:gd name="connsiteX941" fmla="*/ 378492 w 2747915"/>
                <a:gd name="connsiteY941" fmla="*/ 510587 h 933219"/>
                <a:gd name="connsiteX942" fmla="*/ 377984 w 2747915"/>
                <a:gd name="connsiteY942" fmla="*/ 509572 h 933219"/>
                <a:gd name="connsiteX943" fmla="*/ 377477 w 2747915"/>
                <a:gd name="connsiteY943" fmla="*/ 508557 h 933219"/>
                <a:gd name="connsiteX944" fmla="*/ 378492 w 2747915"/>
                <a:gd name="connsiteY944" fmla="*/ 510587 h 933219"/>
                <a:gd name="connsiteX945" fmla="*/ 257232 w 2747915"/>
                <a:gd name="connsiteY945" fmla="*/ 743466 h 933219"/>
                <a:gd name="connsiteX946" fmla="*/ 257232 w 2747915"/>
                <a:gd name="connsiteY946" fmla="*/ 743466 h 933219"/>
                <a:gd name="connsiteX947" fmla="*/ 253681 w 2747915"/>
                <a:gd name="connsiteY947" fmla="*/ 746510 h 933219"/>
                <a:gd name="connsiteX948" fmla="*/ 257232 w 2747915"/>
                <a:gd name="connsiteY948" fmla="*/ 743466 h 933219"/>
                <a:gd name="connsiteX949" fmla="*/ 350079 w 2747915"/>
                <a:gd name="connsiteY949" fmla="*/ 656200 h 933219"/>
                <a:gd name="connsiteX950" fmla="*/ 350079 w 2747915"/>
                <a:gd name="connsiteY950" fmla="*/ 656200 h 933219"/>
                <a:gd name="connsiteX951" fmla="*/ 350079 w 2747915"/>
                <a:gd name="connsiteY951" fmla="*/ 656707 h 933219"/>
                <a:gd name="connsiteX952" fmla="*/ 350079 w 2747915"/>
                <a:gd name="connsiteY952" fmla="*/ 656707 h 933219"/>
                <a:gd name="connsiteX953" fmla="*/ 350079 w 2747915"/>
                <a:gd name="connsiteY953" fmla="*/ 656200 h 933219"/>
                <a:gd name="connsiteX954" fmla="*/ 358705 w 2747915"/>
                <a:gd name="connsiteY954" fmla="*/ 639457 h 933219"/>
                <a:gd name="connsiteX955" fmla="*/ 358705 w 2747915"/>
                <a:gd name="connsiteY955" fmla="*/ 639457 h 933219"/>
                <a:gd name="connsiteX956" fmla="*/ 360227 w 2747915"/>
                <a:gd name="connsiteY956" fmla="*/ 635398 h 933219"/>
                <a:gd name="connsiteX957" fmla="*/ 360734 w 2747915"/>
                <a:gd name="connsiteY957" fmla="*/ 635398 h 933219"/>
                <a:gd name="connsiteX958" fmla="*/ 358705 w 2747915"/>
                <a:gd name="connsiteY958" fmla="*/ 639457 h 933219"/>
                <a:gd name="connsiteX959" fmla="*/ 360734 w 2747915"/>
                <a:gd name="connsiteY959" fmla="*/ 634891 h 933219"/>
                <a:gd name="connsiteX960" fmla="*/ 364793 w 2747915"/>
                <a:gd name="connsiteY960" fmla="*/ 625251 h 933219"/>
                <a:gd name="connsiteX961" fmla="*/ 364793 w 2747915"/>
                <a:gd name="connsiteY961" fmla="*/ 625251 h 933219"/>
                <a:gd name="connsiteX962" fmla="*/ 360734 w 2747915"/>
                <a:gd name="connsiteY962" fmla="*/ 634891 h 933219"/>
                <a:gd name="connsiteX963" fmla="*/ 360734 w 2747915"/>
                <a:gd name="connsiteY963" fmla="*/ 634891 h 933219"/>
                <a:gd name="connsiteX964" fmla="*/ 381028 w 2747915"/>
                <a:gd name="connsiteY964" fmla="*/ 573500 h 933219"/>
                <a:gd name="connsiteX965" fmla="*/ 381536 w 2747915"/>
                <a:gd name="connsiteY965" fmla="*/ 570456 h 933219"/>
                <a:gd name="connsiteX966" fmla="*/ 381028 w 2747915"/>
                <a:gd name="connsiteY966" fmla="*/ 573500 h 933219"/>
                <a:gd name="connsiteX967" fmla="*/ 371389 w 2747915"/>
                <a:gd name="connsiteY967" fmla="*/ 496888 h 933219"/>
                <a:gd name="connsiteX968" fmla="*/ 364793 w 2747915"/>
                <a:gd name="connsiteY968" fmla="*/ 488770 h 933219"/>
                <a:gd name="connsiteX969" fmla="*/ 364286 w 2747915"/>
                <a:gd name="connsiteY969" fmla="*/ 488263 h 933219"/>
                <a:gd name="connsiteX970" fmla="*/ 364286 w 2747915"/>
                <a:gd name="connsiteY970" fmla="*/ 487756 h 933219"/>
                <a:gd name="connsiteX971" fmla="*/ 369359 w 2747915"/>
                <a:gd name="connsiteY971" fmla="*/ 494351 h 933219"/>
                <a:gd name="connsiteX972" fmla="*/ 371389 w 2747915"/>
                <a:gd name="connsiteY972" fmla="*/ 496888 h 933219"/>
                <a:gd name="connsiteX973" fmla="*/ 371389 w 2747915"/>
                <a:gd name="connsiteY973" fmla="*/ 496888 h 933219"/>
                <a:gd name="connsiteX974" fmla="*/ 354646 w 2747915"/>
                <a:gd name="connsiteY974" fmla="*/ 478623 h 933219"/>
                <a:gd name="connsiteX975" fmla="*/ 354646 w 2747915"/>
                <a:gd name="connsiteY975" fmla="*/ 478623 h 933219"/>
                <a:gd name="connsiteX976" fmla="*/ 359212 w 2747915"/>
                <a:gd name="connsiteY976" fmla="*/ 481160 h 933219"/>
                <a:gd name="connsiteX977" fmla="*/ 359212 w 2747915"/>
                <a:gd name="connsiteY977" fmla="*/ 481160 h 933219"/>
                <a:gd name="connsiteX978" fmla="*/ 354646 w 2747915"/>
                <a:gd name="connsiteY978" fmla="*/ 478623 h 933219"/>
                <a:gd name="connsiteX979" fmla="*/ 359719 w 2747915"/>
                <a:gd name="connsiteY979" fmla="*/ 481160 h 933219"/>
                <a:gd name="connsiteX980" fmla="*/ 359719 w 2747915"/>
                <a:gd name="connsiteY980" fmla="*/ 481160 h 933219"/>
                <a:gd name="connsiteX981" fmla="*/ 359719 w 2747915"/>
                <a:gd name="connsiteY981" fmla="*/ 481160 h 933219"/>
                <a:gd name="connsiteX982" fmla="*/ 359719 w 2747915"/>
                <a:gd name="connsiteY982" fmla="*/ 481160 h 933219"/>
                <a:gd name="connsiteX983" fmla="*/ 359719 w 2747915"/>
                <a:gd name="connsiteY983" fmla="*/ 481160 h 933219"/>
                <a:gd name="connsiteX984" fmla="*/ 360734 w 2747915"/>
                <a:gd name="connsiteY984" fmla="*/ 480653 h 933219"/>
                <a:gd name="connsiteX985" fmla="*/ 360734 w 2747915"/>
                <a:gd name="connsiteY985" fmla="*/ 480653 h 933219"/>
                <a:gd name="connsiteX986" fmla="*/ 363778 w 2747915"/>
                <a:gd name="connsiteY986" fmla="*/ 481667 h 933219"/>
                <a:gd name="connsiteX987" fmla="*/ 363778 w 2747915"/>
                <a:gd name="connsiteY987" fmla="*/ 481667 h 933219"/>
                <a:gd name="connsiteX988" fmla="*/ 360734 w 2747915"/>
                <a:gd name="connsiteY988" fmla="*/ 480653 h 933219"/>
                <a:gd name="connsiteX989" fmla="*/ 360227 w 2747915"/>
                <a:gd name="connsiteY989" fmla="*/ 480145 h 933219"/>
                <a:gd name="connsiteX990" fmla="*/ 360227 w 2747915"/>
                <a:gd name="connsiteY990" fmla="*/ 480145 h 933219"/>
                <a:gd name="connsiteX991" fmla="*/ 355153 w 2747915"/>
                <a:gd name="connsiteY991" fmla="*/ 477608 h 933219"/>
                <a:gd name="connsiteX992" fmla="*/ 355153 w 2747915"/>
                <a:gd name="connsiteY992" fmla="*/ 477608 h 933219"/>
                <a:gd name="connsiteX993" fmla="*/ 360227 w 2747915"/>
                <a:gd name="connsiteY993" fmla="*/ 480145 h 933219"/>
                <a:gd name="connsiteX994" fmla="*/ 354138 w 2747915"/>
                <a:gd name="connsiteY994" fmla="*/ 478116 h 933219"/>
                <a:gd name="connsiteX995" fmla="*/ 354138 w 2747915"/>
                <a:gd name="connsiteY995" fmla="*/ 478116 h 933219"/>
                <a:gd name="connsiteX996" fmla="*/ 353124 w 2747915"/>
                <a:gd name="connsiteY996" fmla="*/ 477608 h 933219"/>
                <a:gd name="connsiteX997" fmla="*/ 352109 w 2747915"/>
                <a:gd name="connsiteY997" fmla="*/ 476594 h 933219"/>
                <a:gd name="connsiteX998" fmla="*/ 354138 w 2747915"/>
                <a:gd name="connsiteY998" fmla="*/ 478116 h 933219"/>
                <a:gd name="connsiteX999" fmla="*/ 362763 w 2747915"/>
                <a:gd name="connsiteY999" fmla="*/ 484712 h 933219"/>
                <a:gd name="connsiteX1000" fmla="*/ 363778 w 2747915"/>
                <a:gd name="connsiteY1000" fmla="*/ 486741 h 933219"/>
                <a:gd name="connsiteX1001" fmla="*/ 363778 w 2747915"/>
                <a:gd name="connsiteY1001" fmla="*/ 487248 h 933219"/>
                <a:gd name="connsiteX1002" fmla="*/ 362763 w 2747915"/>
                <a:gd name="connsiteY1002" fmla="*/ 485726 h 933219"/>
                <a:gd name="connsiteX1003" fmla="*/ 362763 w 2747915"/>
                <a:gd name="connsiteY1003" fmla="*/ 484712 h 933219"/>
                <a:gd name="connsiteX1004" fmla="*/ 362763 w 2747915"/>
                <a:gd name="connsiteY1004" fmla="*/ 484712 h 933219"/>
                <a:gd name="connsiteX1005" fmla="*/ 259262 w 2747915"/>
                <a:gd name="connsiteY1005" fmla="*/ 741436 h 933219"/>
                <a:gd name="connsiteX1006" fmla="*/ 263828 w 2747915"/>
                <a:gd name="connsiteY1006" fmla="*/ 737378 h 933219"/>
                <a:gd name="connsiteX1007" fmla="*/ 259262 w 2747915"/>
                <a:gd name="connsiteY1007" fmla="*/ 741436 h 933219"/>
                <a:gd name="connsiteX1008" fmla="*/ 259262 w 2747915"/>
                <a:gd name="connsiteY1008" fmla="*/ 741436 h 933219"/>
                <a:gd name="connsiteX1009" fmla="*/ 349065 w 2747915"/>
                <a:gd name="connsiteY1009" fmla="*/ 658229 h 933219"/>
                <a:gd name="connsiteX1010" fmla="*/ 349572 w 2747915"/>
                <a:gd name="connsiteY1010" fmla="*/ 657214 h 933219"/>
                <a:gd name="connsiteX1011" fmla="*/ 349572 w 2747915"/>
                <a:gd name="connsiteY1011" fmla="*/ 657214 h 933219"/>
                <a:gd name="connsiteX1012" fmla="*/ 345006 w 2747915"/>
                <a:gd name="connsiteY1012" fmla="*/ 664317 h 933219"/>
                <a:gd name="connsiteX1013" fmla="*/ 344498 w 2747915"/>
                <a:gd name="connsiteY1013" fmla="*/ 664825 h 933219"/>
                <a:gd name="connsiteX1014" fmla="*/ 349065 w 2747915"/>
                <a:gd name="connsiteY1014" fmla="*/ 658229 h 933219"/>
                <a:gd name="connsiteX1015" fmla="*/ 363778 w 2747915"/>
                <a:gd name="connsiteY1015" fmla="*/ 481667 h 933219"/>
                <a:gd name="connsiteX1016" fmla="*/ 365808 w 2747915"/>
                <a:gd name="connsiteY1016" fmla="*/ 482682 h 933219"/>
                <a:gd name="connsiteX1017" fmla="*/ 363778 w 2747915"/>
                <a:gd name="connsiteY1017" fmla="*/ 481667 h 933219"/>
                <a:gd name="connsiteX1018" fmla="*/ 363778 w 2747915"/>
                <a:gd name="connsiteY1018" fmla="*/ 481667 h 933219"/>
                <a:gd name="connsiteX1019" fmla="*/ 348050 w 2747915"/>
                <a:gd name="connsiteY1019" fmla="*/ 474564 h 933219"/>
                <a:gd name="connsiteX1020" fmla="*/ 348050 w 2747915"/>
                <a:gd name="connsiteY1020" fmla="*/ 474564 h 933219"/>
                <a:gd name="connsiteX1021" fmla="*/ 348050 w 2747915"/>
                <a:gd name="connsiteY1021" fmla="*/ 474564 h 933219"/>
                <a:gd name="connsiteX1022" fmla="*/ 348557 w 2747915"/>
                <a:gd name="connsiteY1022" fmla="*/ 475072 h 933219"/>
                <a:gd name="connsiteX1023" fmla="*/ 348050 w 2747915"/>
                <a:gd name="connsiteY1023" fmla="*/ 474564 h 933219"/>
                <a:gd name="connsiteX1024" fmla="*/ 235923 w 2747915"/>
                <a:gd name="connsiteY1024" fmla="*/ 763760 h 933219"/>
                <a:gd name="connsiteX1025" fmla="*/ 235923 w 2747915"/>
                <a:gd name="connsiteY1025" fmla="*/ 763760 h 933219"/>
                <a:gd name="connsiteX1026" fmla="*/ 234401 w 2747915"/>
                <a:gd name="connsiteY1026" fmla="*/ 765282 h 933219"/>
                <a:gd name="connsiteX1027" fmla="*/ 234401 w 2747915"/>
                <a:gd name="connsiteY1027" fmla="*/ 765282 h 933219"/>
                <a:gd name="connsiteX1028" fmla="*/ 235923 w 2747915"/>
                <a:gd name="connsiteY1028" fmla="*/ 763760 h 933219"/>
                <a:gd name="connsiteX1029" fmla="*/ 277019 w 2747915"/>
                <a:gd name="connsiteY1029" fmla="*/ 726216 h 933219"/>
                <a:gd name="connsiteX1030" fmla="*/ 277019 w 2747915"/>
                <a:gd name="connsiteY1030" fmla="*/ 726216 h 933219"/>
                <a:gd name="connsiteX1031" fmla="*/ 277527 w 2747915"/>
                <a:gd name="connsiteY1031" fmla="*/ 725708 h 933219"/>
                <a:gd name="connsiteX1032" fmla="*/ 278541 w 2747915"/>
                <a:gd name="connsiteY1032" fmla="*/ 724693 h 933219"/>
                <a:gd name="connsiteX1033" fmla="*/ 277019 w 2747915"/>
                <a:gd name="connsiteY1033" fmla="*/ 726216 h 933219"/>
                <a:gd name="connsiteX1034" fmla="*/ 277019 w 2747915"/>
                <a:gd name="connsiteY1034" fmla="*/ 726216 h 933219"/>
                <a:gd name="connsiteX1035" fmla="*/ 343991 w 2747915"/>
                <a:gd name="connsiteY1035" fmla="*/ 665840 h 933219"/>
                <a:gd name="connsiteX1036" fmla="*/ 344498 w 2747915"/>
                <a:gd name="connsiteY1036" fmla="*/ 665332 h 933219"/>
                <a:gd name="connsiteX1037" fmla="*/ 343991 w 2747915"/>
                <a:gd name="connsiteY1037" fmla="*/ 665840 h 933219"/>
                <a:gd name="connsiteX1038" fmla="*/ 343991 w 2747915"/>
                <a:gd name="connsiteY1038" fmla="*/ 665840 h 933219"/>
                <a:gd name="connsiteX1039" fmla="*/ 343991 w 2747915"/>
                <a:gd name="connsiteY1039" fmla="*/ 665840 h 933219"/>
                <a:gd name="connsiteX1040" fmla="*/ 371896 w 2747915"/>
                <a:gd name="connsiteY1040" fmla="*/ 485219 h 933219"/>
                <a:gd name="connsiteX1041" fmla="*/ 373418 w 2747915"/>
                <a:gd name="connsiteY1041" fmla="*/ 485726 h 933219"/>
                <a:gd name="connsiteX1042" fmla="*/ 373418 w 2747915"/>
                <a:gd name="connsiteY1042" fmla="*/ 485726 h 933219"/>
                <a:gd name="connsiteX1043" fmla="*/ 371896 w 2747915"/>
                <a:gd name="connsiteY1043" fmla="*/ 485219 h 933219"/>
                <a:gd name="connsiteX1044" fmla="*/ 189753 w 2747915"/>
                <a:gd name="connsiteY1044" fmla="*/ 794709 h 933219"/>
                <a:gd name="connsiteX1045" fmla="*/ 191783 w 2747915"/>
                <a:gd name="connsiteY1045" fmla="*/ 793695 h 933219"/>
                <a:gd name="connsiteX1046" fmla="*/ 192797 w 2747915"/>
                <a:gd name="connsiteY1046" fmla="*/ 793187 h 933219"/>
                <a:gd name="connsiteX1047" fmla="*/ 189753 w 2747915"/>
                <a:gd name="connsiteY1047" fmla="*/ 794709 h 933219"/>
                <a:gd name="connsiteX1048" fmla="*/ 189753 w 2747915"/>
                <a:gd name="connsiteY1048" fmla="*/ 794709 h 933219"/>
                <a:gd name="connsiteX1049" fmla="*/ 230342 w 2747915"/>
                <a:gd name="connsiteY1049" fmla="*/ 769341 h 933219"/>
                <a:gd name="connsiteX1050" fmla="*/ 233894 w 2747915"/>
                <a:gd name="connsiteY1050" fmla="*/ 765790 h 933219"/>
                <a:gd name="connsiteX1051" fmla="*/ 233894 w 2747915"/>
                <a:gd name="connsiteY1051" fmla="*/ 765790 h 933219"/>
                <a:gd name="connsiteX1052" fmla="*/ 230342 w 2747915"/>
                <a:gd name="connsiteY1052" fmla="*/ 769341 h 933219"/>
                <a:gd name="connsiteX1053" fmla="*/ 230342 w 2747915"/>
                <a:gd name="connsiteY1053" fmla="*/ 769341 h 933219"/>
                <a:gd name="connsiteX1054" fmla="*/ 342469 w 2747915"/>
                <a:gd name="connsiteY1054" fmla="*/ 667869 h 933219"/>
                <a:gd name="connsiteX1055" fmla="*/ 342469 w 2747915"/>
                <a:gd name="connsiteY1055" fmla="*/ 667869 h 933219"/>
                <a:gd name="connsiteX1056" fmla="*/ 342469 w 2747915"/>
                <a:gd name="connsiteY1056" fmla="*/ 667869 h 933219"/>
                <a:gd name="connsiteX1057" fmla="*/ 338917 w 2747915"/>
                <a:gd name="connsiteY1057" fmla="*/ 672435 h 933219"/>
                <a:gd name="connsiteX1058" fmla="*/ 338410 w 2747915"/>
                <a:gd name="connsiteY1058" fmla="*/ 672943 h 933219"/>
                <a:gd name="connsiteX1059" fmla="*/ 342469 w 2747915"/>
                <a:gd name="connsiteY1059" fmla="*/ 667869 h 933219"/>
                <a:gd name="connsiteX1060" fmla="*/ 381536 w 2747915"/>
                <a:gd name="connsiteY1060" fmla="*/ 488770 h 933219"/>
                <a:gd name="connsiteX1061" fmla="*/ 374433 w 2747915"/>
                <a:gd name="connsiteY1061" fmla="*/ 485726 h 933219"/>
                <a:gd name="connsiteX1062" fmla="*/ 374433 w 2747915"/>
                <a:gd name="connsiteY1062" fmla="*/ 485726 h 933219"/>
                <a:gd name="connsiteX1063" fmla="*/ 385595 w 2747915"/>
                <a:gd name="connsiteY1063" fmla="*/ 490292 h 933219"/>
                <a:gd name="connsiteX1064" fmla="*/ 381536 w 2747915"/>
                <a:gd name="connsiteY1064" fmla="*/ 488770 h 933219"/>
                <a:gd name="connsiteX1065" fmla="*/ 283615 w 2747915"/>
                <a:gd name="connsiteY1065" fmla="*/ 415710 h 933219"/>
                <a:gd name="connsiteX1066" fmla="*/ 283615 w 2747915"/>
                <a:gd name="connsiteY1066" fmla="*/ 416218 h 933219"/>
                <a:gd name="connsiteX1067" fmla="*/ 283108 w 2747915"/>
                <a:gd name="connsiteY1067" fmla="*/ 414696 h 933219"/>
                <a:gd name="connsiteX1068" fmla="*/ 283615 w 2747915"/>
                <a:gd name="connsiteY1068" fmla="*/ 415710 h 933219"/>
                <a:gd name="connsiteX1069" fmla="*/ 284630 w 2747915"/>
                <a:gd name="connsiteY1069" fmla="*/ 421799 h 933219"/>
                <a:gd name="connsiteX1070" fmla="*/ 284630 w 2747915"/>
                <a:gd name="connsiteY1070" fmla="*/ 420784 h 933219"/>
                <a:gd name="connsiteX1071" fmla="*/ 284630 w 2747915"/>
                <a:gd name="connsiteY1071" fmla="*/ 421799 h 933219"/>
                <a:gd name="connsiteX1072" fmla="*/ 391176 w 2747915"/>
                <a:gd name="connsiteY1072" fmla="*/ 492322 h 933219"/>
                <a:gd name="connsiteX1073" fmla="*/ 405382 w 2747915"/>
                <a:gd name="connsiteY1073" fmla="*/ 496888 h 933219"/>
                <a:gd name="connsiteX1074" fmla="*/ 391176 w 2747915"/>
                <a:gd name="connsiteY1074" fmla="*/ 492322 h 933219"/>
                <a:gd name="connsiteX1075" fmla="*/ 171488 w 2747915"/>
                <a:gd name="connsiteY1075" fmla="*/ 195516 h 933219"/>
                <a:gd name="connsiteX1076" fmla="*/ 172503 w 2747915"/>
                <a:gd name="connsiteY1076" fmla="*/ 197545 h 933219"/>
                <a:gd name="connsiteX1077" fmla="*/ 171488 w 2747915"/>
                <a:gd name="connsiteY1077" fmla="*/ 195516 h 933219"/>
                <a:gd name="connsiteX1078" fmla="*/ 171488 w 2747915"/>
                <a:gd name="connsiteY1078" fmla="*/ 195516 h 933219"/>
                <a:gd name="connsiteX1079" fmla="*/ 174025 w 2747915"/>
                <a:gd name="connsiteY1079" fmla="*/ 200589 h 933219"/>
                <a:gd name="connsiteX1080" fmla="*/ 175547 w 2747915"/>
                <a:gd name="connsiteY1080" fmla="*/ 203126 h 933219"/>
                <a:gd name="connsiteX1081" fmla="*/ 175547 w 2747915"/>
                <a:gd name="connsiteY1081" fmla="*/ 203633 h 933219"/>
                <a:gd name="connsiteX1082" fmla="*/ 174025 w 2747915"/>
                <a:gd name="connsiteY1082" fmla="*/ 201096 h 933219"/>
                <a:gd name="connsiteX1083" fmla="*/ 174025 w 2747915"/>
                <a:gd name="connsiteY1083" fmla="*/ 200589 h 933219"/>
                <a:gd name="connsiteX1084" fmla="*/ 174025 w 2747915"/>
                <a:gd name="connsiteY1084" fmla="*/ 200589 h 933219"/>
                <a:gd name="connsiteX1085" fmla="*/ 180621 w 2747915"/>
                <a:gd name="connsiteY1085" fmla="*/ 211751 h 933219"/>
                <a:gd name="connsiteX1086" fmla="*/ 180621 w 2747915"/>
                <a:gd name="connsiteY1086" fmla="*/ 211751 h 933219"/>
                <a:gd name="connsiteX1087" fmla="*/ 179606 w 2747915"/>
                <a:gd name="connsiteY1087" fmla="*/ 210736 h 933219"/>
                <a:gd name="connsiteX1088" fmla="*/ 180621 w 2747915"/>
                <a:gd name="connsiteY1088" fmla="*/ 211751 h 933219"/>
                <a:gd name="connsiteX1089" fmla="*/ 195334 w 2747915"/>
                <a:gd name="connsiteY1089" fmla="*/ 239656 h 933219"/>
                <a:gd name="connsiteX1090" fmla="*/ 198378 w 2747915"/>
                <a:gd name="connsiteY1090" fmla="*/ 245744 h 933219"/>
                <a:gd name="connsiteX1091" fmla="*/ 198378 w 2747915"/>
                <a:gd name="connsiteY1091" fmla="*/ 245744 h 933219"/>
                <a:gd name="connsiteX1092" fmla="*/ 195334 w 2747915"/>
                <a:gd name="connsiteY1092" fmla="*/ 239656 h 933219"/>
                <a:gd name="connsiteX1093" fmla="*/ 195334 w 2747915"/>
                <a:gd name="connsiteY1093" fmla="*/ 239656 h 933219"/>
                <a:gd name="connsiteX1094" fmla="*/ 146120 w 2747915"/>
                <a:gd name="connsiteY1094" fmla="*/ 817033 h 933219"/>
                <a:gd name="connsiteX1095" fmla="*/ 146120 w 2747915"/>
                <a:gd name="connsiteY1095" fmla="*/ 817033 h 933219"/>
                <a:gd name="connsiteX1096" fmla="*/ 145613 w 2747915"/>
                <a:gd name="connsiteY1096" fmla="*/ 817541 h 933219"/>
                <a:gd name="connsiteX1097" fmla="*/ 146120 w 2747915"/>
                <a:gd name="connsiteY1097" fmla="*/ 817033 h 933219"/>
                <a:gd name="connsiteX1098" fmla="*/ 146120 w 2747915"/>
                <a:gd name="connsiteY1098" fmla="*/ 817033 h 933219"/>
                <a:gd name="connsiteX1099" fmla="*/ 149164 w 2747915"/>
                <a:gd name="connsiteY1099" fmla="*/ 815511 h 933219"/>
                <a:gd name="connsiteX1100" fmla="*/ 154745 w 2747915"/>
                <a:gd name="connsiteY1100" fmla="*/ 812974 h 933219"/>
                <a:gd name="connsiteX1101" fmla="*/ 149164 w 2747915"/>
                <a:gd name="connsiteY1101" fmla="*/ 815511 h 933219"/>
                <a:gd name="connsiteX1102" fmla="*/ 149164 w 2747915"/>
                <a:gd name="connsiteY1102" fmla="*/ 815511 h 933219"/>
                <a:gd name="connsiteX1103" fmla="*/ 160834 w 2747915"/>
                <a:gd name="connsiteY1103" fmla="*/ 809930 h 933219"/>
                <a:gd name="connsiteX1104" fmla="*/ 160834 w 2747915"/>
                <a:gd name="connsiteY1104" fmla="*/ 809930 h 933219"/>
                <a:gd name="connsiteX1105" fmla="*/ 157282 w 2747915"/>
                <a:gd name="connsiteY1105" fmla="*/ 811960 h 933219"/>
                <a:gd name="connsiteX1106" fmla="*/ 160834 w 2747915"/>
                <a:gd name="connsiteY1106" fmla="*/ 809930 h 933219"/>
                <a:gd name="connsiteX1107" fmla="*/ 260784 w 2747915"/>
                <a:gd name="connsiteY1107" fmla="*/ 750062 h 933219"/>
                <a:gd name="connsiteX1108" fmla="*/ 260784 w 2747915"/>
                <a:gd name="connsiteY1108" fmla="*/ 750062 h 933219"/>
                <a:gd name="connsiteX1109" fmla="*/ 265350 w 2747915"/>
                <a:gd name="connsiteY1109" fmla="*/ 746510 h 933219"/>
                <a:gd name="connsiteX1110" fmla="*/ 265350 w 2747915"/>
                <a:gd name="connsiteY1110" fmla="*/ 746510 h 933219"/>
                <a:gd name="connsiteX1111" fmla="*/ 260784 w 2747915"/>
                <a:gd name="connsiteY1111" fmla="*/ 750062 h 933219"/>
                <a:gd name="connsiteX1112" fmla="*/ 331814 w 2747915"/>
                <a:gd name="connsiteY1112" fmla="*/ 680553 h 933219"/>
                <a:gd name="connsiteX1113" fmla="*/ 332829 w 2747915"/>
                <a:gd name="connsiteY1113" fmla="*/ 679538 h 933219"/>
                <a:gd name="connsiteX1114" fmla="*/ 325726 w 2747915"/>
                <a:gd name="connsiteY1114" fmla="*/ 686641 h 933219"/>
                <a:gd name="connsiteX1115" fmla="*/ 331814 w 2747915"/>
                <a:gd name="connsiteY1115" fmla="*/ 680553 h 933219"/>
                <a:gd name="connsiteX1116" fmla="*/ 441404 w 2747915"/>
                <a:gd name="connsiteY1116" fmla="*/ 568426 h 933219"/>
                <a:gd name="connsiteX1117" fmla="*/ 437346 w 2747915"/>
                <a:gd name="connsiteY1117" fmla="*/ 573500 h 933219"/>
                <a:gd name="connsiteX1118" fmla="*/ 453581 w 2747915"/>
                <a:gd name="connsiteY1118" fmla="*/ 553205 h 933219"/>
                <a:gd name="connsiteX1119" fmla="*/ 453581 w 2747915"/>
                <a:gd name="connsiteY1119" fmla="*/ 553205 h 933219"/>
                <a:gd name="connsiteX1120" fmla="*/ 441404 w 2747915"/>
                <a:gd name="connsiteY1120" fmla="*/ 568426 h 933219"/>
                <a:gd name="connsiteX1121" fmla="*/ 457133 w 2747915"/>
                <a:gd name="connsiteY1121" fmla="*/ 549654 h 933219"/>
                <a:gd name="connsiteX1122" fmla="*/ 457640 w 2747915"/>
                <a:gd name="connsiteY1122" fmla="*/ 548639 h 933219"/>
                <a:gd name="connsiteX1123" fmla="*/ 457133 w 2747915"/>
                <a:gd name="connsiteY1123" fmla="*/ 549654 h 933219"/>
                <a:gd name="connsiteX1124" fmla="*/ 457133 w 2747915"/>
                <a:gd name="connsiteY1124" fmla="*/ 549654 h 933219"/>
                <a:gd name="connsiteX1125" fmla="*/ 459162 w 2747915"/>
                <a:gd name="connsiteY1125" fmla="*/ 547117 h 933219"/>
                <a:gd name="connsiteX1126" fmla="*/ 463221 w 2747915"/>
                <a:gd name="connsiteY1126" fmla="*/ 543058 h 933219"/>
                <a:gd name="connsiteX1127" fmla="*/ 463221 w 2747915"/>
                <a:gd name="connsiteY1127" fmla="*/ 543058 h 933219"/>
                <a:gd name="connsiteX1128" fmla="*/ 459162 w 2747915"/>
                <a:gd name="connsiteY1128" fmla="*/ 547117 h 933219"/>
                <a:gd name="connsiteX1129" fmla="*/ 409948 w 2747915"/>
                <a:gd name="connsiteY1129" fmla="*/ 498410 h 933219"/>
                <a:gd name="connsiteX1130" fmla="*/ 429228 w 2747915"/>
                <a:gd name="connsiteY1130" fmla="*/ 503484 h 933219"/>
                <a:gd name="connsiteX1131" fmla="*/ 409948 w 2747915"/>
                <a:gd name="connsiteY1131" fmla="*/ 498410 h 933219"/>
                <a:gd name="connsiteX1132" fmla="*/ 172503 w 2747915"/>
                <a:gd name="connsiteY1132" fmla="*/ 198052 h 933219"/>
                <a:gd name="connsiteX1133" fmla="*/ 172503 w 2747915"/>
                <a:gd name="connsiteY1133" fmla="*/ 198052 h 933219"/>
                <a:gd name="connsiteX1134" fmla="*/ 171488 w 2747915"/>
                <a:gd name="connsiteY1134" fmla="*/ 196530 h 933219"/>
                <a:gd name="connsiteX1135" fmla="*/ 172503 w 2747915"/>
                <a:gd name="connsiteY1135" fmla="*/ 198052 h 933219"/>
                <a:gd name="connsiteX1136" fmla="*/ 220195 w 2747915"/>
                <a:gd name="connsiteY1136" fmla="*/ 384254 h 933219"/>
                <a:gd name="connsiteX1137" fmla="*/ 220195 w 2747915"/>
                <a:gd name="connsiteY1137" fmla="*/ 384254 h 933219"/>
                <a:gd name="connsiteX1138" fmla="*/ 220195 w 2747915"/>
                <a:gd name="connsiteY1138" fmla="*/ 384254 h 933219"/>
                <a:gd name="connsiteX1139" fmla="*/ 220195 w 2747915"/>
                <a:gd name="connsiteY1139" fmla="*/ 384254 h 933219"/>
                <a:gd name="connsiteX1140" fmla="*/ 143076 w 2747915"/>
                <a:gd name="connsiteY1140" fmla="*/ 818555 h 933219"/>
                <a:gd name="connsiteX1141" fmla="*/ 143076 w 2747915"/>
                <a:gd name="connsiteY1141" fmla="*/ 818555 h 933219"/>
                <a:gd name="connsiteX1142" fmla="*/ 134451 w 2747915"/>
                <a:gd name="connsiteY1142" fmla="*/ 822614 h 933219"/>
                <a:gd name="connsiteX1143" fmla="*/ 143076 w 2747915"/>
                <a:gd name="connsiteY1143" fmla="*/ 818555 h 933219"/>
                <a:gd name="connsiteX1144" fmla="*/ 391176 w 2747915"/>
                <a:gd name="connsiteY1144" fmla="*/ 631846 h 933219"/>
                <a:gd name="connsiteX1145" fmla="*/ 391683 w 2747915"/>
                <a:gd name="connsiteY1145" fmla="*/ 631339 h 933219"/>
                <a:gd name="connsiteX1146" fmla="*/ 387117 w 2747915"/>
                <a:gd name="connsiteY1146" fmla="*/ 636413 h 933219"/>
                <a:gd name="connsiteX1147" fmla="*/ 391176 w 2747915"/>
                <a:gd name="connsiteY1147" fmla="*/ 631846 h 933219"/>
                <a:gd name="connsiteX1148" fmla="*/ 383565 w 2747915"/>
                <a:gd name="connsiteY1148" fmla="*/ 640979 h 933219"/>
                <a:gd name="connsiteX1149" fmla="*/ 368852 w 2747915"/>
                <a:gd name="connsiteY1149" fmla="*/ 656707 h 933219"/>
                <a:gd name="connsiteX1150" fmla="*/ 383565 w 2747915"/>
                <a:gd name="connsiteY1150" fmla="*/ 640979 h 933219"/>
                <a:gd name="connsiteX1151" fmla="*/ 468802 w 2747915"/>
                <a:gd name="connsiteY1151" fmla="*/ 537984 h 933219"/>
                <a:gd name="connsiteX1152" fmla="*/ 468802 w 2747915"/>
                <a:gd name="connsiteY1152" fmla="*/ 537984 h 933219"/>
                <a:gd name="connsiteX1153" fmla="*/ 469817 w 2747915"/>
                <a:gd name="connsiteY1153" fmla="*/ 536970 h 933219"/>
                <a:gd name="connsiteX1154" fmla="*/ 468802 w 2747915"/>
                <a:gd name="connsiteY1154" fmla="*/ 537984 h 933219"/>
                <a:gd name="connsiteX1155" fmla="*/ 431765 w 2747915"/>
                <a:gd name="connsiteY1155" fmla="*/ 503991 h 933219"/>
                <a:gd name="connsiteX1156" fmla="*/ 449015 w 2747915"/>
                <a:gd name="connsiteY1156" fmla="*/ 507543 h 933219"/>
                <a:gd name="connsiteX1157" fmla="*/ 431765 w 2747915"/>
                <a:gd name="connsiteY1157" fmla="*/ 503991 h 933219"/>
                <a:gd name="connsiteX1158" fmla="*/ 2295811 w 2747915"/>
                <a:gd name="connsiteY1158" fmla="*/ 451733 h 933219"/>
                <a:gd name="connsiteX1159" fmla="*/ 2293781 w 2747915"/>
                <a:gd name="connsiteY1159" fmla="*/ 450718 h 933219"/>
                <a:gd name="connsiteX1160" fmla="*/ 2293781 w 2747915"/>
                <a:gd name="connsiteY1160" fmla="*/ 450718 h 933219"/>
                <a:gd name="connsiteX1161" fmla="*/ 2295811 w 2747915"/>
                <a:gd name="connsiteY1161" fmla="*/ 451733 h 933219"/>
                <a:gd name="connsiteX1162" fmla="*/ 2511439 w 2747915"/>
                <a:gd name="connsiteY1162" fmla="*/ 633876 h 933219"/>
                <a:gd name="connsiteX1163" fmla="*/ 2511439 w 2747915"/>
                <a:gd name="connsiteY1163" fmla="*/ 633876 h 933219"/>
                <a:gd name="connsiteX1164" fmla="*/ 2513976 w 2747915"/>
                <a:gd name="connsiteY1164" fmla="*/ 634383 h 933219"/>
                <a:gd name="connsiteX1165" fmla="*/ 2513976 w 2747915"/>
                <a:gd name="connsiteY1165" fmla="*/ 634383 h 933219"/>
                <a:gd name="connsiteX1166" fmla="*/ 2511439 w 2747915"/>
                <a:gd name="connsiteY1166" fmla="*/ 633876 h 933219"/>
                <a:gd name="connsiteX1167" fmla="*/ 2372930 w 2747915"/>
                <a:gd name="connsiteY1167" fmla="*/ 703384 h 933219"/>
                <a:gd name="connsiteX1168" fmla="*/ 2372930 w 2747915"/>
                <a:gd name="connsiteY1168" fmla="*/ 703384 h 933219"/>
                <a:gd name="connsiteX1169" fmla="*/ 2373437 w 2747915"/>
                <a:gd name="connsiteY1169" fmla="*/ 704399 h 933219"/>
                <a:gd name="connsiteX1170" fmla="*/ 2372930 w 2747915"/>
                <a:gd name="connsiteY1170" fmla="*/ 703384 h 933219"/>
                <a:gd name="connsiteX1171" fmla="*/ 2370900 w 2747915"/>
                <a:gd name="connsiteY1171" fmla="*/ 700847 h 933219"/>
                <a:gd name="connsiteX1172" fmla="*/ 2369885 w 2747915"/>
                <a:gd name="connsiteY1172" fmla="*/ 700340 h 933219"/>
                <a:gd name="connsiteX1173" fmla="*/ 2370900 w 2747915"/>
                <a:gd name="connsiteY1173" fmla="*/ 700847 h 933219"/>
                <a:gd name="connsiteX1174" fmla="*/ 2370393 w 2747915"/>
                <a:gd name="connsiteY1174" fmla="*/ 700340 h 933219"/>
                <a:gd name="connsiteX1175" fmla="*/ 2370900 w 2747915"/>
                <a:gd name="connsiteY1175" fmla="*/ 700847 h 933219"/>
                <a:gd name="connsiteX1176" fmla="*/ 2370900 w 2747915"/>
                <a:gd name="connsiteY1176" fmla="*/ 700847 h 933219"/>
                <a:gd name="connsiteX1177" fmla="*/ 2370900 w 2747915"/>
                <a:gd name="connsiteY1177" fmla="*/ 700847 h 933219"/>
                <a:gd name="connsiteX1178" fmla="*/ 1764096 w 2747915"/>
                <a:gd name="connsiteY1178" fmla="*/ 845446 h 933219"/>
                <a:gd name="connsiteX1179" fmla="*/ 1764096 w 2747915"/>
                <a:gd name="connsiteY1179" fmla="*/ 845446 h 933219"/>
                <a:gd name="connsiteX1180" fmla="*/ 1763081 w 2747915"/>
                <a:gd name="connsiteY1180" fmla="*/ 846460 h 933219"/>
                <a:gd name="connsiteX1181" fmla="*/ 1763081 w 2747915"/>
                <a:gd name="connsiteY1181" fmla="*/ 846460 h 933219"/>
                <a:gd name="connsiteX1182" fmla="*/ 1764096 w 2747915"/>
                <a:gd name="connsiteY1182" fmla="*/ 845446 h 933219"/>
                <a:gd name="connsiteX1183" fmla="*/ 1611380 w 2747915"/>
                <a:gd name="connsiteY1183" fmla="*/ 665840 h 933219"/>
                <a:gd name="connsiteX1184" fmla="*/ 1611380 w 2747915"/>
                <a:gd name="connsiteY1184" fmla="*/ 665840 h 933219"/>
                <a:gd name="connsiteX1185" fmla="*/ 1609351 w 2747915"/>
                <a:gd name="connsiteY1185" fmla="*/ 666347 h 933219"/>
                <a:gd name="connsiteX1186" fmla="*/ 1609351 w 2747915"/>
                <a:gd name="connsiteY1186" fmla="*/ 666347 h 933219"/>
                <a:gd name="connsiteX1187" fmla="*/ 1611380 w 2747915"/>
                <a:gd name="connsiteY1187" fmla="*/ 665840 h 933219"/>
                <a:gd name="connsiteX1188" fmla="*/ 1117717 w 2747915"/>
                <a:gd name="connsiteY1188" fmla="*/ 654678 h 933219"/>
                <a:gd name="connsiteX1189" fmla="*/ 1117717 w 2747915"/>
                <a:gd name="connsiteY1189" fmla="*/ 654678 h 933219"/>
                <a:gd name="connsiteX1190" fmla="*/ 1115180 w 2747915"/>
                <a:gd name="connsiteY1190" fmla="*/ 660259 h 933219"/>
                <a:gd name="connsiteX1191" fmla="*/ 1114673 w 2747915"/>
                <a:gd name="connsiteY1191" fmla="*/ 661273 h 933219"/>
                <a:gd name="connsiteX1192" fmla="*/ 1117717 w 2747915"/>
                <a:gd name="connsiteY1192" fmla="*/ 654678 h 933219"/>
                <a:gd name="connsiteX1193" fmla="*/ 880272 w 2747915"/>
                <a:gd name="connsiteY1193" fmla="*/ 400490 h 933219"/>
                <a:gd name="connsiteX1194" fmla="*/ 879765 w 2747915"/>
                <a:gd name="connsiteY1194" fmla="*/ 400490 h 933219"/>
                <a:gd name="connsiteX1195" fmla="*/ 879765 w 2747915"/>
                <a:gd name="connsiteY1195" fmla="*/ 400490 h 933219"/>
                <a:gd name="connsiteX1196" fmla="*/ 880272 w 2747915"/>
                <a:gd name="connsiteY1196" fmla="*/ 400490 h 933219"/>
                <a:gd name="connsiteX1197" fmla="*/ 2346547 w 2747915"/>
                <a:gd name="connsiteY1197" fmla="*/ 471520 h 933219"/>
                <a:gd name="connsiteX1198" fmla="*/ 2344010 w 2747915"/>
                <a:gd name="connsiteY1198" fmla="*/ 471013 h 933219"/>
                <a:gd name="connsiteX1199" fmla="*/ 2342995 w 2747915"/>
                <a:gd name="connsiteY1199" fmla="*/ 471013 h 933219"/>
                <a:gd name="connsiteX1200" fmla="*/ 2342995 w 2747915"/>
                <a:gd name="connsiteY1200" fmla="*/ 471013 h 933219"/>
                <a:gd name="connsiteX1201" fmla="*/ 2346547 w 2747915"/>
                <a:gd name="connsiteY1201" fmla="*/ 471520 h 933219"/>
                <a:gd name="connsiteX1202" fmla="*/ 2448019 w 2747915"/>
                <a:gd name="connsiteY1202" fmla="*/ 499425 h 933219"/>
                <a:gd name="connsiteX1203" fmla="*/ 2448019 w 2747915"/>
                <a:gd name="connsiteY1203" fmla="*/ 499425 h 933219"/>
                <a:gd name="connsiteX1204" fmla="*/ 2444468 w 2747915"/>
                <a:gd name="connsiteY1204" fmla="*/ 497903 h 933219"/>
                <a:gd name="connsiteX1205" fmla="*/ 2440409 w 2747915"/>
                <a:gd name="connsiteY1205" fmla="*/ 495873 h 933219"/>
                <a:gd name="connsiteX1206" fmla="*/ 2440916 w 2747915"/>
                <a:gd name="connsiteY1206" fmla="*/ 495873 h 933219"/>
                <a:gd name="connsiteX1207" fmla="*/ 2448019 w 2747915"/>
                <a:gd name="connsiteY1207" fmla="*/ 499425 h 933219"/>
                <a:gd name="connsiteX1208" fmla="*/ 2554565 w 2747915"/>
                <a:gd name="connsiteY1208" fmla="*/ 536970 h 933219"/>
                <a:gd name="connsiteX1209" fmla="*/ 2554565 w 2747915"/>
                <a:gd name="connsiteY1209" fmla="*/ 536970 h 933219"/>
                <a:gd name="connsiteX1210" fmla="*/ 2550506 w 2747915"/>
                <a:gd name="connsiteY1210" fmla="*/ 535955 h 933219"/>
                <a:gd name="connsiteX1211" fmla="*/ 2550506 w 2747915"/>
                <a:gd name="connsiteY1211" fmla="*/ 535955 h 933219"/>
                <a:gd name="connsiteX1212" fmla="*/ 2554565 w 2747915"/>
                <a:gd name="connsiteY1212" fmla="*/ 536970 h 933219"/>
                <a:gd name="connsiteX1213" fmla="*/ 2525645 w 2747915"/>
                <a:gd name="connsiteY1213" fmla="*/ 637427 h 933219"/>
                <a:gd name="connsiteX1214" fmla="*/ 2525645 w 2747915"/>
                <a:gd name="connsiteY1214" fmla="*/ 637427 h 933219"/>
                <a:gd name="connsiteX1215" fmla="*/ 2525645 w 2747915"/>
                <a:gd name="connsiteY1215" fmla="*/ 637427 h 933219"/>
                <a:gd name="connsiteX1216" fmla="*/ 2525645 w 2747915"/>
                <a:gd name="connsiteY1216" fmla="*/ 637427 h 933219"/>
                <a:gd name="connsiteX1217" fmla="*/ 2525645 w 2747915"/>
                <a:gd name="connsiteY1217" fmla="*/ 637427 h 933219"/>
                <a:gd name="connsiteX1218" fmla="*/ 2375974 w 2747915"/>
                <a:gd name="connsiteY1218" fmla="*/ 699833 h 933219"/>
                <a:gd name="connsiteX1219" fmla="*/ 2375974 w 2747915"/>
                <a:gd name="connsiteY1219" fmla="*/ 699833 h 933219"/>
                <a:gd name="connsiteX1220" fmla="*/ 2372930 w 2747915"/>
                <a:gd name="connsiteY1220" fmla="*/ 688671 h 933219"/>
                <a:gd name="connsiteX1221" fmla="*/ 2372930 w 2747915"/>
                <a:gd name="connsiteY1221" fmla="*/ 688163 h 933219"/>
                <a:gd name="connsiteX1222" fmla="*/ 2374959 w 2747915"/>
                <a:gd name="connsiteY1222" fmla="*/ 696789 h 933219"/>
                <a:gd name="connsiteX1223" fmla="*/ 2376481 w 2747915"/>
                <a:gd name="connsiteY1223" fmla="*/ 699325 h 933219"/>
                <a:gd name="connsiteX1224" fmla="*/ 2375974 w 2747915"/>
                <a:gd name="connsiteY1224" fmla="*/ 699833 h 933219"/>
                <a:gd name="connsiteX1225" fmla="*/ 2375974 w 2747915"/>
                <a:gd name="connsiteY1225" fmla="*/ 699833 h 933219"/>
                <a:gd name="connsiteX1226" fmla="*/ 2375974 w 2747915"/>
                <a:gd name="connsiteY1226" fmla="*/ 699833 h 933219"/>
                <a:gd name="connsiteX1227" fmla="*/ 1828531 w 2747915"/>
                <a:gd name="connsiteY1227" fmla="*/ 615103 h 933219"/>
                <a:gd name="connsiteX1228" fmla="*/ 1828531 w 2747915"/>
                <a:gd name="connsiteY1228" fmla="*/ 615103 h 933219"/>
                <a:gd name="connsiteX1229" fmla="*/ 1837663 w 2747915"/>
                <a:gd name="connsiteY1229" fmla="*/ 612567 h 933219"/>
                <a:gd name="connsiteX1230" fmla="*/ 1837663 w 2747915"/>
                <a:gd name="connsiteY1230" fmla="*/ 612567 h 933219"/>
                <a:gd name="connsiteX1231" fmla="*/ 1828531 w 2747915"/>
                <a:gd name="connsiteY1231" fmla="*/ 615103 h 933219"/>
                <a:gd name="connsiteX1232" fmla="*/ 828521 w 2747915"/>
                <a:gd name="connsiteY1232" fmla="*/ 405563 h 933219"/>
                <a:gd name="connsiteX1233" fmla="*/ 828521 w 2747915"/>
                <a:gd name="connsiteY1233" fmla="*/ 405563 h 933219"/>
                <a:gd name="connsiteX1234" fmla="*/ 831058 w 2747915"/>
                <a:gd name="connsiteY1234" fmla="*/ 405056 h 933219"/>
                <a:gd name="connsiteX1235" fmla="*/ 828521 w 2747915"/>
                <a:gd name="connsiteY1235" fmla="*/ 405563 h 933219"/>
                <a:gd name="connsiteX1236" fmla="*/ 822433 w 2747915"/>
                <a:gd name="connsiteY1236" fmla="*/ 406578 h 933219"/>
                <a:gd name="connsiteX1237" fmla="*/ 826999 w 2747915"/>
                <a:gd name="connsiteY1237" fmla="*/ 406071 h 933219"/>
                <a:gd name="connsiteX1238" fmla="*/ 826999 w 2747915"/>
                <a:gd name="connsiteY1238" fmla="*/ 406071 h 933219"/>
                <a:gd name="connsiteX1239" fmla="*/ 822433 w 2747915"/>
                <a:gd name="connsiteY1239" fmla="*/ 406578 h 933219"/>
                <a:gd name="connsiteX1240" fmla="*/ 806705 w 2747915"/>
                <a:gd name="connsiteY1240" fmla="*/ 409115 h 933219"/>
                <a:gd name="connsiteX1241" fmla="*/ 814823 w 2747915"/>
                <a:gd name="connsiteY1241" fmla="*/ 407593 h 933219"/>
                <a:gd name="connsiteX1242" fmla="*/ 806705 w 2747915"/>
                <a:gd name="connsiteY1242" fmla="*/ 409115 h 933219"/>
                <a:gd name="connsiteX1243" fmla="*/ 1616961 w 2747915"/>
                <a:gd name="connsiteY1243" fmla="*/ 304598 h 933219"/>
                <a:gd name="connsiteX1244" fmla="*/ 1616961 w 2747915"/>
                <a:gd name="connsiteY1244" fmla="*/ 304598 h 933219"/>
                <a:gd name="connsiteX1245" fmla="*/ 1617468 w 2747915"/>
                <a:gd name="connsiteY1245" fmla="*/ 303583 h 933219"/>
                <a:gd name="connsiteX1246" fmla="*/ 1616961 w 2747915"/>
                <a:gd name="connsiteY1246" fmla="*/ 304598 h 933219"/>
                <a:gd name="connsiteX1247" fmla="*/ 1616961 w 2747915"/>
                <a:gd name="connsiteY1247" fmla="*/ 304598 h 933219"/>
                <a:gd name="connsiteX1248" fmla="*/ 1603262 w 2747915"/>
                <a:gd name="connsiteY1248" fmla="*/ 195008 h 933219"/>
                <a:gd name="connsiteX1249" fmla="*/ 1603262 w 2747915"/>
                <a:gd name="connsiteY1249" fmla="*/ 196023 h 933219"/>
                <a:gd name="connsiteX1250" fmla="*/ 1603262 w 2747915"/>
                <a:gd name="connsiteY1250" fmla="*/ 196530 h 933219"/>
                <a:gd name="connsiteX1251" fmla="*/ 1603262 w 2747915"/>
                <a:gd name="connsiteY1251" fmla="*/ 195008 h 933219"/>
                <a:gd name="connsiteX1252" fmla="*/ 1603262 w 2747915"/>
                <a:gd name="connsiteY1252" fmla="*/ 195008 h 933219"/>
                <a:gd name="connsiteX1253" fmla="*/ 1603262 w 2747915"/>
                <a:gd name="connsiteY1253" fmla="*/ 195008 h 933219"/>
                <a:gd name="connsiteX1254" fmla="*/ 1604784 w 2747915"/>
                <a:gd name="connsiteY1254" fmla="*/ 213781 h 933219"/>
                <a:gd name="connsiteX1255" fmla="*/ 1604784 w 2747915"/>
                <a:gd name="connsiteY1255" fmla="*/ 213781 h 933219"/>
                <a:gd name="connsiteX1256" fmla="*/ 1604784 w 2747915"/>
                <a:gd name="connsiteY1256" fmla="*/ 213273 h 933219"/>
                <a:gd name="connsiteX1257" fmla="*/ 1604784 w 2747915"/>
                <a:gd name="connsiteY1257" fmla="*/ 212766 h 933219"/>
                <a:gd name="connsiteX1258" fmla="*/ 1604784 w 2747915"/>
                <a:gd name="connsiteY1258" fmla="*/ 212766 h 933219"/>
                <a:gd name="connsiteX1259" fmla="*/ 1604784 w 2747915"/>
                <a:gd name="connsiteY1259" fmla="*/ 213781 h 933219"/>
                <a:gd name="connsiteX1260" fmla="*/ 1603262 w 2747915"/>
                <a:gd name="connsiteY1260" fmla="*/ 201096 h 933219"/>
                <a:gd name="connsiteX1261" fmla="*/ 1603262 w 2747915"/>
                <a:gd name="connsiteY1261" fmla="*/ 201096 h 933219"/>
                <a:gd name="connsiteX1262" fmla="*/ 1603262 w 2747915"/>
                <a:gd name="connsiteY1262" fmla="*/ 200589 h 933219"/>
                <a:gd name="connsiteX1263" fmla="*/ 1603262 w 2747915"/>
                <a:gd name="connsiteY1263" fmla="*/ 201096 h 933219"/>
                <a:gd name="connsiteX1264" fmla="*/ 1603262 w 2747915"/>
                <a:gd name="connsiteY1264" fmla="*/ 201096 h 933219"/>
                <a:gd name="connsiteX1265" fmla="*/ 1603262 w 2747915"/>
                <a:gd name="connsiteY1265" fmla="*/ 200082 h 933219"/>
                <a:gd name="connsiteX1266" fmla="*/ 1603262 w 2747915"/>
                <a:gd name="connsiteY1266" fmla="*/ 197545 h 933219"/>
                <a:gd name="connsiteX1267" fmla="*/ 1603262 w 2747915"/>
                <a:gd name="connsiteY1267" fmla="*/ 197545 h 933219"/>
                <a:gd name="connsiteX1268" fmla="*/ 1603262 w 2747915"/>
                <a:gd name="connsiteY1268" fmla="*/ 200082 h 933219"/>
                <a:gd name="connsiteX1269" fmla="*/ 1603262 w 2747915"/>
                <a:gd name="connsiteY1269" fmla="*/ 200082 h 933219"/>
                <a:gd name="connsiteX1270" fmla="*/ 1604784 w 2747915"/>
                <a:gd name="connsiteY1270" fmla="*/ 213781 h 933219"/>
                <a:gd name="connsiteX1271" fmla="*/ 1604784 w 2747915"/>
                <a:gd name="connsiteY1271" fmla="*/ 213781 h 933219"/>
                <a:gd name="connsiteX1272" fmla="*/ 1605292 w 2747915"/>
                <a:gd name="connsiteY1272" fmla="*/ 216825 h 933219"/>
                <a:gd name="connsiteX1273" fmla="*/ 1604784 w 2747915"/>
                <a:gd name="connsiteY1273" fmla="*/ 213781 h 933219"/>
                <a:gd name="connsiteX1274" fmla="*/ 1604784 w 2747915"/>
                <a:gd name="connsiteY1274" fmla="*/ 211751 h 933219"/>
                <a:gd name="connsiteX1275" fmla="*/ 1604277 w 2747915"/>
                <a:gd name="connsiteY1275" fmla="*/ 205663 h 933219"/>
                <a:gd name="connsiteX1276" fmla="*/ 1604277 w 2747915"/>
                <a:gd name="connsiteY1276" fmla="*/ 205663 h 933219"/>
                <a:gd name="connsiteX1277" fmla="*/ 1604784 w 2747915"/>
                <a:gd name="connsiteY1277" fmla="*/ 211751 h 933219"/>
                <a:gd name="connsiteX1278" fmla="*/ 1604784 w 2747915"/>
                <a:gd name="connsiteY1278" fmla="*/ 211751 h 933219"/>
                <a:gd name="connsiteX1279" fmla="*/ 1602755 w 2747915"/>
                <a:gd name="connsiteY1279" fmla="*/ 193993 h 933219"/>
                <a:gd name="connsiteX1280" fmla="*/ 1602755 w 2747915"/>
                <a:gd name="connsiteY1280" fmla="*/ 193993 h 933219"/>
                <a:gd name="connsiteX1281" fmla="*/ 1602248 w 2747915"/>
                <a:gd name="connsiteY1281" fmla="*/ 187905 h 933219"/>
                <a:gd name="connsiteX1282" fmla="*/ 1602248 w 2747915"/>
                <a:gd name="connsiteY1282" fmla="*/ 188412 h 933219"/>
                <a:gd name="connsiteX1283" fmla="*/ 1602755 w 2747915"/>
                <a:gd name="connsiteY1283" fmla="*/ 193993 h 933219"/>
                <a:gd name="connsiteX1284" fmla="*/ 1620005 w 2747915"/>
                <a:gd name="connsiteY1284" fmla="*/ 274664 h 933219"/>
                <a:gd name="connsiteX1285" fmla="*/ 1620512 w 2747915"/>
                <a:gd name="connsiteY1285" fmla="*/ 276693 h 933219"/>
                <a:gd name="connsiteX1286" fmla="*/ 1620512 w 2747915"/>
                <a:gd name="connsiteY1286" fmla="*/ 276693 h 933219"/>
                <a:gd name="connsiteX1287" fmla="*/ 1620005 w 2747915"/>
                <a:gd name="connsiteY1287" fmla="*/ 274664 h 933219"/>
                <a:gd name="connsiteX1288" fmla="*/ 1602248 w 2747915"/>
                <a:gd name="connsiteY1288" fmla="*/ 187905 h 933219"/>
                <a:gd name="connsiteX1289" fmla="*/ 1602248 w 2747915"/>
                <a:gd name="connsiteY1289" fmla="*/ 187905 h 933219"/>
                <a:gd name="connsiteX1290" fmla="*/ 1601740 w 2747915"/>
                <a:gd name="connsiteY1290" fmla="*/ 179280 h 933219"/>
                <a:gd name="connsiteX1291" fmla="*/ 1601740 w 2747915"/>
                <a:gd name="connsiteY1291" fmla="*/ 179280 h 933219"/>
                <a:gd name="connsiteX1292" fmla="*/ 1602248 w 2747915"/>
                <a:gd name="connsiteY1292" fmla="*/ 187905 h 933219"/>
                <a:gd name="connsiteX1293" fmla="*/ 1601233 w 2747915"/>
                <a:gd name="connsiteY1293" fmla="*/ 169640 h 933219"/>
                <a:gd name="connsiteX1294" fmla="*/ 1601233 w 2747915"/>
                <a:gd name="connsiteY1294" fmla="*/ 169640 h 933219"/>
                <a:gd name="connsiteX1295" fmla="*/ 1601233 w 2747915"/>
                <a:gd name="connsiteY1295" fmla="*/ 169640 h 933219"/>
                <a:gd name="connsiteX1296" fmla="*/ 1601233 w 2747915"/>
                <a:gd name="connsiteY1296" fmla="*/ 169640 h 933219"/>
                <a:gd name="connsiteX1297" fmla="*/ 1601233 w 2747915"/>
                <a:gd name="connsiteY1297" fmla="*/ 169640 h 933219"/>
                <a:gd name="connsiteX1298" fmla="*/ 1613917 w 2747915"/>
                <a:gd name="connsiteY1298" fmla="*/ 309672 h 933219"/>
                <a:gd name="connsiteX1299" fmla="*/ 1616961 w 2747915"/>
                <a:gd name="connsiteY1299" fmla="*/ 304598 h 933219"/>
                <a:gd name="connsiteX1300" fmla="*/ 1616961 w 2747915"/>
                <a:gd name="connsiteY1300" fmla="*/ 304598 h 933219"/>
                <a:gd name="connsiteX1301" fmla="*/ 1607321 w 2747915"/>
                <a:gd name="connsiteY1301" fmla="*/ 314238 h 933219"/>
                <a:gd name="connsiteX1302" fmla="*/ 1606814 w 2747915"/>
                <a:gd name="connsiteY1302" fmla="*/ 314238 h 933219"/>
                <a:gd name="connsiteX1303" fmla="*/ 1606814 w 2747915"/>
                <a:gd name="connsiteY1303" fmla="*/ 313731 h 933219"/>
                <a:gd name="connsiteX1304" fmla="*/ 1613917 w 2747915"/>
                <a:gd name="connsiteY1304" fmla="*/ 309672 h 933219"/>
                <a:gd name="connsiteX1305" fmla="*/ 1617976 w 2747915"/>
                <a:gd name="connsiteY1305" fmla="*/ 302061 h 933219"/>
                <a:gd name="connsiteX1306" fmla="*/ 1618990 w 2747915"/>
                <a:gd name="connsiteY1306" fmla="*/ 299525 h 933219"/>
                <a:gd name="connsiteX1307" fmla="*/ 1617976 w 2747915"/>
                <a:gd name="connsiteY1307" fmla="*/ 302061 h 933219"/>
                <a:gd name="connsiteX1308" fmla="*/ 1619498 w 2747915"/>
                <a:gd name="connsiteY1308" fmla="*/ 298003 h 933219"/>
                <a:gd name="connsiteX1309" fmla="*/ 1619498 w 2747915"/>
                <a:gd name="connsiteY1309" fmla="*/ 298003 h 933219"/>
                <a:gd name="connsiteX1310" fmla="*/ 1619498 w 2747915"/>
                <a:gd name="connsiteY1310" fmla="*/ 298003 h 933219"/>
                <a:gd name="connsiteX1311" fmla="*/ 1619498 w 2747915"/>
                <a:gd name="connsiteY1311" fmla="*/ 298003 h 933219"/>
                <a:gd name="connsiteX1312" fmla="*/ 1619498 w 2747915"/>
                <a:gd name="connsiteY1312" fmla="*/ 297495 h 933219"/>
                <a:gd name="connsiteX1313" fmla="*/ 1620005 w 2747915"/>
                <a:gd name="connsiteY1313" fmla="*/ 295466 h 933219"/>
                <a:gd name="connsiteX1314" fmla="*/ 1619498 w 2747915"/>
                <a:gd name="connsiteY1314" fmla="*/ 297495 h 933219"/>
                <a:gd name="connsiteX1315" fmla="*/ 1619498 w 2747915"/>
                <a:gd name="connsiteY1315" fmla="*/ 297495 h 933219"/>
                <a:gd name="connsiteX1316" fmla="*/ 1621020 w 2747915"/>
                <a:gd name="connsiteY1316" fmla="*/ 291914 h 933219"/>
                <a:gd name="connsiteX1317" fmla="*/ 1620512 w 2747915"/>
                <a:gd name="connsiteY1317" fmla="*/ 294451 h 933219"/>
                <a:gd name="connsiteX1318" fmla="*/ 1621020 w 2747915"/>
                <a:gd name="connsiteY1318" fmla="*/ 291914 h 933219"/>
                <a:gd name="connsiteX1319" fmla="*/ 1621020 w 2747915"/>
                <a:gd name="connsiteY1319" fmla="*/ 288870 h 933219"/>
                <a:gd name="connsiteX1320" fmla="*/ 1621020 w 2747915"/>
                <a:gd name="connsiteY1320" fmla="*/ 288870 h 933219"/>
                <a:gd name="connsiteX1321" fmla="*/ 1621020 w 2747915"/>
                <a:gd name="connsiteY1321" fmla="*/ 288870 h 933219"/>
                <a:gd name="connsiteX1322" fmla="*/ 1621020 w 2747915"/>
                <a:gd name="connsiteY1322" fmla="*/ 288870 h 933219"/>
                <a:gd name="connsiteX1323" fmla="*/ 1620512 w 2747915"/>
                <a:gd name="connsiteY1323" fmla="*/ 279230 h 933219"/>
                <a:gd name="connsiteX1324" fmla="*/ 1620005 w 2747915"/>
                <a:gd name="connsiteY1324" fmla="*/ 277201 h 933219"/>
                <a:gd name="connsiteX1325" fmla="*/ 1620005 w 2747915"/>
                <a:gd name="connsiteY1325" fmla="*/ 277201 h 933219"/>
                <a:gd name="connsiteX1326" fmla="*/ 1620512 w 2747915"/>
                <a:gd name="connsiteY1326" fmla="*/ 279230 h 933219"/>
                <a:gd name="connsiteX1327" fmla="*/ 1601740 w 2747915"/>
                <a:gd name="connsiteY1327" fmla="*/ 179280 h 933219"/>
                <a:gd name="connsiteX1328" fmla="*/ 1601233 w 2747915"/>
                <a:gd name="connsiteY1328" fmla="*/ 170147 h 933219"/>
                <a:gd name="connsiteX1329" fmla="*/ 1601233 w 2747915"/>
                <a:gd name="connsiteY1329" fmla="*/ 170147 h 933219"/>
                <a:gd name="connsiteX1330" fmla="*/ 1601740 w 2747915"/>
                <a:gd name="connsiteY1330" fmla="*/ 179280 h 933219"/>
                <a:gd name="connsiteX1331" fmla="*/ 1601740 w 2747915"/>
                <a:gd name="connsiteY1331" fmla="*/ 179280 h 933219"/>
                <a:gd name="connsiteX1332" fmla="*/ 1606306 w 2747915"/>
                <a:gd name="connsiteY1332" fmla="*/ 313731 h 933219"/>
                <a:gd name="connsiteX1333" fmla="*/ 1606306 w 2747915"/>
                <a:gd name="connsiteY1333" fmla="*/ 313731 h 933219"/>
                <a:gd name="connsiteX1334" fmla="*/ 1602248 w 2747915"/>
                <a:gd name="connsiteY1334" fmla="*/ 313731 h 933219"/>
                <a:gd name="connsiteX1335" fmla="*/ 1606306 w 2747915"/>
                <a:gd name="connsiteY1335" fmla="*/ 313731 h 933219"/>
                <a:gd name="connsiteX1336" fmla="*/ 1122791 w 2747915"/>
                <a:gd name="connsiteY1336" fmla="*/ 630324 h 933219"/>
                <a:gd name="connsiteX1337" fmla="*/ 1122791 w 2747915"/>
                <a:gd name="connsiteY1337" fmla="*/ 630324 h 933219"/>
                <a:gd name="connsiteX1338" fmla="*/ 1122791 w 2747915"/>
                <a:gd name="connsiteY1338" fmla="*/ 630324 h 933219"/>
                <a:gd name="connsiteX1339" fmla="*/ 1122791 w 2747915"/>
                <a:gd name="connsiteY1339" fmla="*/ 630324 h 933219"/>
                <a:gd name="connsiteX1340" fmla="*/ 2201949 w 2747915"/>
                <a:gd name="connsiteY1340" fmla="*/ 455285 h 933219"/>
                <a:gd name="connsiteX1341" fmla="*/ 2212603 w 2747915"/>
                <a:gd name="connsiteY1341" fmla="*/ 458329 h 933219"/>
                <a:gd name="connsiteX1342" fmla="*/ 2212603 w 2747915"/>
                <a:gd name="connsiteY1342" fmla="*/ 458329 h 933219"/>
                <a:gd name="connsiteX1343" fmla="*/ 2195353 w 2747915"/>
                <a:gd name="connsiteY1343" fmla="*/ 453255 h 933219"/>
                <a:gd name="connsiteX1344" fmla="*/ 2195353 w 2747915"/>
                <a:gd name="connsiteY1344" fmla="*/ 453255 h 933219"/>
                <a:gd name="connsiteX1345" fmla="*/ 2201949 w 2747915"/>
                <a:gd name="connsiteY1345" fmla="*/ 455285 h 933219"/>
                <a:gd name="connsiteX1346" fmla="*/ 2566742 w 2747915"/>
                <a:gd name="connsiteY1346" fmla="*/ 540521 h 933219"/>
                <a:gd name="connsiteX1347" fmla="*/ 2566742 w 2747915"/>
                <a:gd name="connsiteY1347" fmla="*/ 540521 h 933219"/>
                <a:gd name="connsiteX1348" fmla="*/ 2566234 w 2747915"/>
                <a:gd name="connsiteY1348" fmla="*/ 540521 h 933219"/>
                <a:gd name="connsiteX1349" fmla="*/ 2566234 w 2747915"/>
                <a:gd name="connsiteY1349" fmla="*/ 540521 h 933219"/>
                <a:gd name="connsiteX1350" fmla="*/ 2566742 w 2747915"/>
                <a:gd name="connsiteY1350" fmla="*/ 540521 h 933219"/>
                <a:gd name="connsiteX1351" fmla="*/ 2556594 w 2747915"/>
                <a:gd name="connsiteY1351" fmla="*/ 639457 h 933219"/>
                <a:gd name="connsiteX1352" fmla="*/ 2562175 w 2747915"/>
                <a:gd name="connsiteY1352" fmla="*/ 639457 h 933219"/>
                <a:gd name="connsiteX1353" fmla="*/ 2562175 w 2747915"/>
                <a:gd name="connsiteY1353" fmla="*/ 639457 h 933219"/>
                <a:gd name="connsiteX1354" fmla="*/ 2556594 w 2747915"/>
                <a:gd name="connsiteY1354" fmla="*/ 639457 h 933219"/>
                <a:gd name="connsiteX1355" fmla="*/ 2502307 w 2747915"/>
                <a:gd name="connsiteY1355" fmla="*/ 630832 h 933219"/>
                <a:gd name="connsiteX1356" fmla="*/ 2501292 w 2747915"/>
                <a:gd name="connsiteY1356" fmla="*/ 630324 h 933219"/>
                <a:gd name="connsiteX1357" fmla="*/ 2500277 w 2747915"/>
                <a:gd name="connsiteY1357" fmla="*/ 629817 h 933219"/>
                <a:gd name="connsiteX1358" fmla="*/ 2502307 w 2747915"/>
                <a:gd name="connsiteY1358" fmla="*/ 630832 h 933219"/>
                <a:gd name="connsiteX1359" fmla="*/ 2502307 w 2747915"/>
                <a:gd name="connsiteY1359" fmla="*/ 630832 h 933219"/>
                <a:gd name="connsiteX1360" fmla="*/ 1717926 w 2747915"/>
                <a:gd name="connsiteY1360" fmla="*/ 640979 h 933219"/>
                <a:gd name="connsiteX1361" fmla="*/ 1717926 w 2747915"/>
                <a:gd name="connsiteY1361" fmla="*/ 640979 h 933219"/>
                <a:gd name="connsiteX1362" fmla="*/ 1717926 w 2747915"/>
                <a:gd name="connsiteY1362" fmla="*/ 640979 h 933219"/>
                <a:gd name="connsiteX1363" fmla="*/ 1717926 w 2747915"/>
                <a:gd name="connsiteY1363" fmla="*/ 640979 h 933219"/>
                <a:gd name="connsiteX1364" fmla="*/ 2121786 w 2747915"/>
                <a:gd name="connsiteY1364" fmla="*/ 423828 h 933219"/>
                <a:gd name="connsiteX1365" fmla="*/ 2121786 w 2747915"/>
                <a:gd name="connsiteY1365" fmla="*/ 423828 h 933219"/>
                <a:gd name="connsiteX1366" fmla="*/ 2121786 w 2747915"/>
                <a:gd name="connsiteY1366" fmla="*/ 423828 h 933219"/>
                <a:gd name="connsiteX1367" fmla="*/ 2121786 w 2747915"/>
                <a:gd name="connsiteY1367" fmla="*/ 423828 h 933219"/>
                <a:gd name="connsiteX1368" fmla="*/ 2286171 w 2747915"/>
                <a:gd name="connsiteY1368" fmla="*/ 481160 h 933219"/>
                <a:gd name="connsiteX1369" fmla="*/ 2286171 w 2747915"/>
                <a:gd name="connsiteY1369" fmla="*/ 481160 h 933219"/>
                <a:gd name="connsiteX1370" fmla="*/ 2286171 w 2747915"/>
                <a:gd name="connsiteY1370" fmla="*/ 481160 h 933219"/>
                <a:gd name="connsiteX1371" fmla="*/ 2286171 w 2747915"/>
                <a:gd name="connsiteY1371" fmla="*/ 481160 h 933219"/>
                <a:gd name="connsiteX1372" fmla="*/ 2292259 w 2747915"/>
                <a:gd name="connsiteY1372" fmla="*/ 483697 h 933219"/>
                <a:gd name="connsiteX1373" fmla="*/ 2292259 w 2747915"/>
                <a:gd name="connsiteY1373" fmla="*/ 483697 h 933219"/>
                <a:gd name="connsiteX1374" fmla="*/ 2290737 w 2747915"/>
                <a:gd name="connsiteY1374" fmla="*/ 483189 h 933219"/>
                <a:gd name="connsiteX1375" fmla="*/ 2290737 w 2747915"/>
                <a:gd name="connsiteY1375" fmla="*/ 483189 h 933219"/>
                <a:gd name="connsiteX1376" fmla="*/ 2292259 w 2747915"/>
                <a:gd name="connsiteY1376" fmla="*/ 483697 h 933219"/>
                <a:gd name="connsiteX1377" fmla="*/ 2566234 w 2747915"/>
                <a:gd name="connsiteY1377" fmla="*/ 540521 h 933219"/>
                <a:gd name="connsiteX1378" fmla="*/ 2566234 w 2747915"/>
                <a:gd name="connsiteY1378" fmla="*/ 540521 h 933219"/>
                <a:gd name="connsiteX1379" fmla="*/ 2558624 w 2747915"/>
                <a:gd name="connsiteY1379" fmla="*/ 538492 h 933219"/>
                <a:gd name="connsiteX1380" fmla="*/ 2558624 w 2747915"/>
                <a:gd name="connsiteY1380" fmla="*/ 538492 h 933219"/>
                <a:gd name="connsiteX1381" fmla="*/ 2566234 w 2747915"/>
                <a:gd name="connsiteY1381" fmla="*/ 540521 h 933219"/>
                <a:gd name="connsiteX1382" fmla="*/ 2565220 w 2747915"/>
                <a:gd name="connsiteY1382" fmla="*/ 554727 h 933219"/>
                <a:gd name="connsiteX1383" fmla="*/ 2565220 w 2747915"/>
                <a:gd name="connsiteY1383" fmla="*/ 554727 h 933219"/>
                <a:gd name="connsiteX1384" fmla="*/ 2557609 w 2747915"/>
                <a:gd name="connsiteY1384" fmla="*/ 552191 h 933219"/>
                <a:gd name="connsiteX1385" fmla="*/ 2565220 w 2747915"/>
                <a:gd name="connsiteY1385" fmla="*/ 554727 h 933219"/>
                <a:gd name="connsiteX1386" fmla="*/ 2580440 w 2747915"/>
                <a:gd name="connsiteY1386" fmla="*/ 559801 h 933219"/>
                <a:gd name="connsiteX1387" fmla="*/ 2580440 w 2747915"/>
                <a:gd name="connsiteY1387" fmla="*/ 559801 h 933219"/>
                <a:gd name="connsiteX1388" fmla="*/ 2586021 w 2747915"/>
                <a:gd name="connsiteY1388" fmla="*/ 561830 h 933219"/>
                <a:gd name="connsiteX1389" fmla="*/ 2586021 w 2747915"/>
                <a:gd name="connsiteY1389" fmla="*/ 561830 h 933219"/>
                <a:gd name="connsiteX1390" fmla="*/ 2580440 w 2747915"/>
                <a:gd name="connsiteY1390" fmla="*/ 559801 h 933219"/>
                <a:gd name="connsiteX1391" fmla="*/ 2564712 w 2747915"/>
                <a:gd name="connsiteY1391" fmla="*/ 595316 h 933219"/>
                <a:gd name="connsiteX1392" fmla="*/ 2566234 w 2747915"/>
                <a:gd name="connsiteY1392" fmla="*/ 595316 h 933219"/>
                <a:gd name="connsiteX1393" fmla="*/ 2564712 w 2747915"/>
                <a:gd name="connsiteY1393" fmla="*/ 595316 h 933219"/>
                <a:gd name="connsiteX1394" fmla="*/ 2564712 w 2747915"/>
                <a:gd name="connsiteY1394" fmla="*/ 595316 h 933219"/>
                <a:gd name="connsiteX1395" fmla="*/ 2589066 w 2747915"/>
                <a:gd name="connsiteY1395" fmla="*/ 562845 h 933219"/>
                <a:gd name="connsiteX1396" fmla="*/ 2586529 w 2747915"/>
                <a:gd name="connsiteY1396" fmla="*/ 561830 h 933219"/>
                <a:gd name="connsiteX1397" fmla="*/ 2586529 w 2747915"/>
                <a:gd name="connsiteY1397" fmla="*/ 561830 h 933219"/>
                <a:gd name="connsiteX1398" fmla="*/ 2589066 w 2747915"/>
                <a:gd name="connsiteY1398" fmla="*/ 562845 h 933219"/>
                <a:gd name="connsiteX1399" fmla="*/ 2371915 w 2747915"/>
                <a:gd name="connsiteY1399" fmla="*/ 647575 h 933219"/>
                <a:gd name="connsiteX1400" fmla="*/ 2372422 w 2747915"/>
                <a:gd name="connsiteY1400" fmla="*/ 649604 h 933219"/>
                <a:gd name="connsiteX1401" fmla="*/ 2371915 w 2747915"/>
                <a:gd name="connsiteY1401" fmla="*/ 656707 h 933219"/>
                <a:gd name="connsiteX1402" fmla="*/ 2372422 w 2747915"/>
                <a:gd name="connsiteY1402" fmla="*/ 654170 h 933219"/>
                <a:gd name="connsiteX1403" fmla="*/ 2371915 w 2747915"/>
                <a:gd name="connsiteY1403" fmla="*/ 647575 h 933219"/>
                <a:gd name="connsiteX1404" fmla="*/ 2361768 w 2747915"/>
                <a:gd name="connsiteY1404" fmla="*/ 644530 h 933219"/>
                <a:gd name="connsiteX1405" fmla="*/ 2364304 w 2747915"/>
                <a:gd name="connsiteY1405" fmla="*/ 642501 h 933219"/>
                <a:gd name="connsiteX1406" fmla="*/ 2362782 w 2747915"/>
                <a:gd name="connsiteY1406" fmla="*/ 643516 h 933219"/>
                <a:gd name="connsiteX1407" fmla="*/ 2364304 w 2747915"/>
                <a:gd name="connsiteY1407" fmla="*/ 642501 h 933219"/>
                <a:gd name="connsiteX1408" fmla="*/ 2364304 w 2747915"/>
                <a:gd name="connsiteY1408" fmla="*/ 643008 h 933219"/>
                <a:gd name="connsiteX1409" fmla="*/ 2366841 w 2747915"/>
                <a:gd name="connsiteY1409" fmla="*/ 643008 h 933219"/>
                <a:gd name="connsiteX1410" fmla="*/ 2367349 w 2747915"/>
                <a:gd name="connsiteY1410" fmla="*/ 643008 h 933219"/>
                <a:gd name="connsiteX1411" fmla="*/ 2362782 w 2747915"/>
                <a:gd name="connsiteY1411" fmla="*/ 644530 h 933219"/>
                <a:gd name="connsiteX1412" fmla="*/ 2364304 w 2747915"/>
                <a:gd name="connsiteY1412" fmla="*/ 643008 h 933219"/>
                <a:gd name="connsiteX1413" fmla="*/ 2361768 w 2747915"/>
                <a:gd name="connsiteY1413" fmla="*/ 644530 h 933219"/>
                <a:gd name="connsiteX1414" fmla="*/ 2358216 w 2747915"/>
                <a:gd name="connsiteY1414" fmla="*/ 649097 h 933219"/>
                <a:gd name="connsiteX1415" fmla="*/ 2358216 w 2747915"/>
                <a:gd name="connsiteY1415" fmla="*/ 649097 h 933219"/>
                <a:gd name="connsiteX1416" fmla="*/ 2358723 w 2747915"/>
                <a:gd name="connsiteY1416" fmla="*/ 648082 h 933219"/>
                <a:gd name="connsiteX1417" fmla="*/ 2358216 w 2747915"/>
                <a:gd name="connsiteY1417" fmla="*/ 649097 h 933219"/>
                <a:gd name="connsiteX1418" fmla="*/ 2367349 w 2747915"/>
                <a:gd name="connsiteY1418" fmla="*/ 643516 h 933219"/>
                <a:gd name="connsiteX1419" fmla="*/ 2367856 w 2747915"/>
                <a:gd name="connsiteY1419" fmla="*/ 643516 h 933219"/>
                <a:gd name="connsiteX1420" fmla="*/ 2367349 w 2747915"/>
                <a:gd name="connsiteY1420" fmla="*/ 643516 h 933219"/>
                <a:gd name="connsiteX1421" fmla="*/ 2367349 w 2747915"/>
                <a:gd name="connsiteY1421" fmla="*/ 643516 h 933219"/>
                <a:gd name="connsiteX1422" fmla="*/ 2367856 w 2747915"/>
                <a:gd name="connsiteY1422" fmla="*/ 643516 h 933219"/>
                <a:gd name="connsiteX1423" fmla="*/ 2368363 w 2747915"/>
                <a:gd name="connsiteY1423" fmla="*/ 644023 h 933219"/>
                <a:gd name="connsiteX1424" fmla="*/ 2367856 w 2747915"/>
                <a:gd name="connsiteY1424" fmla="*/ 643516 h 933219"/>
                <a:gd name="connsiteX1425" fmla="*/ 2367856 w 2747915"/>
                <a:gd name="connsiteY1425" fmla="*/ 643516 h 933219"/>
                <a:gd name="connsiteX1426" fmla="*/ 2369378 w 2747915"/>
                <a:gd name="connsiteY1426" fmla="*/ 644530 h 933219"/>
                <a:gd name="connsiteX1427" fmla="*/ 2369378 w 2747915"/>
                <a:gd name="connsiteY1427" fmla="*/ 644530 h 933219"/>
                <a:gd name="connsiteX1428" fmla="*/ 2369378 w 2747915"/>
                <a:gd name="connsiteY1428" fmla="*/ 644530 h 933219"/>
                <a:gd name="connsiteX1429" fmla="*/ 2369378 w 2747915"/>
                <a:gd name="connsiteY1429" fmla="*/ 644530 h 933219"/>
                <a:gd name="connsiteX1430" fmla="*/ 2370900 w 2747915"/>
                <a:gd name="connsiteY1430" fmla="*/ 645545 h 933219"/>
                <a:gd name="connsiteX1431" fmla="*/ 2370393 w 2747915"/>
                <a:gd name="connsiteY1431" fmla="*/ 645038 h 933219"/>
                <a:gd name="connsiteX1432" fmla="*/ 2370900 w 2747915"/>
                <a:gd name="connsiteY1432" fmla="*/ 645545 h 933219"/>
                <a:gd name="connsiteX1433" fmla="*/ 2371915 w 2747915"/>
                <a:gd name="connsiteY1433" fmla="*/ 647067 h 933219"/>
                <a:gd name="connsiteX1434" fmla="*/ 2371407 w 2747915"/>
                <a:gd name="connsiteY1434" fmla="*/ 646560 h 933219"/>
                <a:gd name="connsiteX1435" fmla="*/ 2371915 w 2747915"/>
                <a:gd name="connsiteY1435" fmla="*/ 647067 h 933219"/>
                <a:gd name="connsiteX1436" fmla="*/ 2113160 w 2747915"/>
                <a:gd name="connsiteY1436" fmla="*/ 712517 h 933219"/>
                <a:gd name="connsiteX1437" fmla="*/ 2113160 w 2747915"/>
                <a:gd name="connsiteY1437" fmla="*/ 712517 h 933219"/>
                <a:gd name="connsiteX1438" fmla="*/ 2109102 w 2747915"/>
                <a:gd name="connsiteY1438" fmla="*/ 716576 h 933219"/>
                <a:gd name="connsiteX1439" fmla="*/ 2109102 w 2747915"/>
                <a:gd name="connsiteY1439" fmla="*/ 716576 h 933219"/>
                <a:gd name="connsiteX1440" fmla="*/ 2111638 w 2747915"/>
                <a:gd name="connsiteY1440" fmla="*/ 714546 h 933219"/>
                <a:gd name="connsiteX1441" fmla="*/ 2113160 w 2747915"/>
                <a:gd name="connsiteY1441" fmla="*/ 712517 h 933219"/>
                <a:gd name="connsiteX1442" fmla="*/ 2109609 w 2747915"/>
                <a:gd name="connsiteY1442" fmla="*/ 718098 h 933219"/>
                <a:gd name="connsiteX1443" fmla="*/ 2109102 w 2747915"/>
                <a:gd name="connsiteY1443" fmla="*/ 718605 h 933219"/>
                <a:gd name="connsiteX1444" fmla="*/ 2108594 w 2747915"/>
                <a:gd name="connsiteY1444" fmla="*/ 719113 h 933219"/>
                <a:gd name="connsiteX1445" fmla="*/ 2108594 w 2747915"/>
                <a:gd name="connsiteY1445" fmla="*/ 719113 h 933219"/>
                <a:gd name="connsiteX1446" fmla="*/ 2108594 w 2747915"/>
                <a:gd name="connsiteY1446" fmla="*/ 719113 h 933219"/>
                <a:gd name="connsiteX1447" fmla="*/ 2107072 w 2747915"/>
                <a:gd name="connsiteY1447" fmla="*/ 719620 h 933219"/>
                <a:gd name="connsiteX1448" fmla="*/ 2108087 w 2747915"/>
                <a:gd name="connsiteY1448" fmla="*/ 718605 h 933219"/>
                <a:gd name="connsiteX1449" fmla="*/ 2112653 w 2747915"/>
                <a:gd name="connsiteY1449" fmla="*/ 716068 h 933219"/>
                <a:gd name="connsiteX1450" fmla="*/ 2109609 w 2747915"/>
                <a:gd name="connsiteY1450" fmla="*/ 718098 h 933219"/>
                <a:gd name="connsiteX1451" fmla="*/ 2093373 w 2747915"/>
                <a:gd name="connsiteY1451" fmla="*/ 731797 h 933219"/>
                <a:gd name="connsiteX1452" fmla="*/ 2093881 w 2747915"/>
                <a:gd name="connsiteY1452" fmla="*/ 732811 h 933219"/>
                <a:gd name="connsiteX1453" fmla="*/ 2093881 w 2747915"/>
                <a:gd name="connsiteY1453" fmla="*/ 732811 h 933219"/>
                <a:gd name="connsiteX1454" fmla="*/ 2093373 w 2747915"/>
                <a:gd name="connsiteY1454" fmla="*/ 731797 h 933219"/>
                <a:gd name="connsiteX1455" fmla="*/ 2093373 w 2747915"/>
                <a:gd name="connsiteY1455" fmla="*/ 731797 h 933219"/>
                <a:gd name="connsiteX1456" fmla="*/ 2093373 w 2747915"/>
                <a:gd name="connsiteY1456" fmla="*/ 731797 h 933219"/>
                <a:gd name="connsiteX1457" fmla="*/ 2093373 w 2747915"/>
                <a:gd name="connsiteY1457" fmla="*/ 731797 h 933219"/>
                <a:gd name="connsiteX1458" fmla="*/ 2093881 w 2747915"/>
                <a:gd name="connsiteY1458" fmla="*/ 733319 h 933219"/>
                <a:gd name="connsiteX1459" fmla="*/ 2093881 w 2747915"/>
                <a:gd name="connsiteY1459" fmla="*/ 733319 h 933219"/>
                <a:gd name="connsiteX1460" fmla="*/ 2093881 w 2747915"/>
                <a:gd name="connsiteY1460" fmla="*/ 733319 h 933219"/>
                <a:gd name="connsiteX1461" fmla="*/ 2093881 w 2747915"/>
                <a:gd name="connsiteY1461" fmla="*/ 733319 h 933219"/>
                <a:gd name="connsiteX1462" fmla="*/ 2093881 w 2747915"/>
                <a:gd name="connsiteY1462" fmla="*/ 733319 h 933219"/>
                <a:gd name="connsiteX1463" fmla="*/ 2093881 w 2747915"/>
                <a:gd name="connsiteY1463" fmla="*/ 733319 h 933219"/>
                <a:gd name="connsiteX1464" fmla="*/ 2093881 w 2747915"/>
                <a:gd name="connsiteY1464" fmla="*/ 733319 h 933219"/>
                <a:gd name="connsiteX1465" fmla="*/ 2091851 w 2747915"/>
                <a:gd name="connsiteY1465" fmla="*/ 731797 h 933219"/>
                <a:gd name="connsiteX1466" fmla="*/ 2091851 w 2747915"/>
                <a:gd name="connsiteY1466" fmla="*/ 731797 h 933219"/>
                <a:gd name="connsiteX1467" fmla="*/ 2092359 w 2747915"/>
                <a:gd name="connsiteY1467" fmla="*/ 731797 h 933219"/>
                <a:gd name="connsiteX1468" fmla="*/ 2092359 w 2747915"/>
                <a:gd name="connsiteY1468" fmla="*/ 731797 h 933219"/>
                <a:gd name="connsiteX1469" fmla="*/ 2091851 w 2747915"/>
                <a:gd name="connsiteY1469" fmla="*/ 731797 h 933219"/>
                <a:gd name="connsiteX1470" fmla="*/ 2085256 w 2747915"/>
                <a:gd name="connsiteY1470" fmla="*/ 735855 h 933219"/>
                <a:gd name="connsiteX1471" fmla="*/ 2086778 w 2747915"/>
                <a:gd name="connsiteY1471" fmla="*/ 735348 h 933219"/>
                <a:gd name="connsiteX1472" fmla="*/ 2085256 w 2747915"/>
                <a:gd name="connsiteY1472" fmla="*/ 735855 h 933219"/>
                <a:gd name="connsiteX1473" fmla="*/ 2085256 w 2747915"/>
                <a:gd name="connsiteY1473" fmla="*/ 735855 h 933219"/>
                <a:gd name="connsiteX1474" fmla="*/ 2091851 w 2747915"/>
                <a:gd name="connsiteY1474" fmla="*/ 734333 h 933219"/>
                <a:gd name="connsiteX1475" fmla="*/ 2093373 w 2747915"/>
                <a:gd name="connsiteY1475" fmla="*/ 733826 h 933219"/>
                <a:gd name="connsiteX1476" fmla="*/ 2093373 w 2747915"/>
                <a:gd name="connsiteY1476" fmla="*/ 733826 h 933219"/>
                <a:gd name="connsiteX1477" fmla="*/ 2091851 w 2747915"/>
                <a:gd name="connsiteY1477" fmla="*/ 734333 h 933219"/>
                <a:gd name="connsiteX1478" fmla="*/ 2095403 w 2747915"/>
                <a:gd name="connsiteY1478" fmla="*/ 733319 h 933219"/>
                <a:gd name="connsiteX1479" fmla="*/ 2096925 w 2747915"/>
                <a:gd name="connsiteY1479" fmla="*/ 732304 h 933219"/>
                <a:gd name="connsiteX1480" fmla="*/ 2098447 w 2747915"/>
                <a:gd name="connsiteY1480" fmla="*/ 731289 h 933219"/>
                <a:gd name="connsiteX1481" fmla="*/ 2098447 w 2747915"/>
                <a:gd name="connsiteY1481" fmla="*/ 731289 h 933219"/>
                <a:gd name="connsiteX1482" fmla="*/ 2095403 w 2747915"/>
                <a:gd name="connsiteY1482" fmla="*/ 733319 h 933219"/>
                <a:gd name="connsiteX1483" fmla="*/ 2095403 w 2747915"/>
                <a:gd name="connsiteY1483" fmla="*/ 733319 h 933219"/>
                <a:gd name="connsiteX1484" fmla="*/ 2095403 w 2747915"/>
                <a:gd name="connsiteY1484" fmla="*/ 733319 h 933219"/>
                <a:gd name="connsiteX1485" fmla="*/ 2098954 w 2747915"/>
                <a:gd name="connsiteY1485" fmla="*/ 729767 h 933219"/>
                <a:gd name="connsiteX1486" fmla="*/ 2097432 w 2747915"/>
                <a:gd name="connsiteY1486" fmla="*/ 730274 h 933219"/>
                <a:gd name="connsiteX1487" fmla="*/ 2099969 w 2747915"/>
                <a:gd name="connsiteY1487" fmla="*/ 728245 h 933219"/>
                <a:gd name="connsiteX1488" fmla="*/ 2099969 w 2747915"/>
                <a:gd name="connsiteY1488" fmla="*/ 729260 h 933219"/>
                <a:gd name="connsiteX1489" fmla="*/ 2098954 w 2747915"/>
                <a:gd name="connsiteY1489" fmla="*/ 729767 h 933219"/>
                <a:gd name="connsiteX1490" fmla="*/ 2103521 w 2747915"/>
                <a:gd name="connsiteY1490" fmla="*/ 721649 h 933219"/>
                <a:gd name="connsiteX1491" fmla="*/ 2103013 w 2747915"/>
                <a:gd name="connsiteY1491" fmla="*/ 722157 h 933219"/>
                <a:gd name="connsiteX1492" fmla="*/ 2103013 w 2747915"/>
                <a:gd name="connsiteY1492" fmla="*/ 720635 h 933219"/>
                <a:gd name="connsiteX1493" fmla="*/ 2104028 w 2747915"/>
                <a:gd name="connsiteY1493" fmla="*/ 720127 h 933219"/>
                <a:gd name="connsiteX1494" fmla="*/ 2103013 w 2747915"/>
                <a:gd name="connsiteY1494" fmla="*/ 722157 h 933219"/>
                <a:gd name="connsiteX1495" fmla="*/ 2103521 w 2747915"/>
                <a:gd name="connsiteY1495" fmla="*/ 721649 h 933219"/>
                <a:gd name="connsiteX1496" fmla="*/ 2541881 w 2747915"/>
                <a:gd name="connsiteY1496" fmla="*/ 594302 h 933219"/>
                <a:gd name="connsiteX1497" fmla="*/ 2538837 w 2747915"/>
                <a:gd name="connsiteY1497" fmla="*/ 593794 h 933219"/>
                <a:gd name="connsiteX1498" fmla="*/ 2538837 w 2747915"/>
                <a:gd name="connsiteY1498" fmla="*/ 593794 h 933219"/>
                <a:gd name="connsiteX1499" fmla="*/ 2539851 w 2747915"/>
                <a:gd name="connsiteY1499" fmla="*/ 593794 h 933219"/>
                <a:gd name="connsiteX1500" fmla="*/ 2541881 w 2747915"/>
                <a:gd name="connsiteY1500" fmla="*/ 594302 h 933219"/>
                <a:gd name="connsiteX1501" fmla="*/ 2541881 w 2747915"/>
                <a:gd name="connsiteY1501" fmla="*/ 594302 h 933219"/>
                <a:gd name="connsiteX1502" fmla="*/ 2506366 w 2747915"/>
                <a:gd name="connsiteY1502" fmla="*/ 591257 h 933219"/>
                <a:gd name="connsiteX1503" fmla="*/ 2506366 w 2747915"/>
                <a:gd name="connsiteY1503" fmla="*/ 591257 h 933219"/>
                <a:gd name="connsiteX1504" fmla="*/ 2503321 w 2747915"/>
                <a:gd name="connsiteY1504" fmla="*/ 591257 h 933219"/>
                <a:gd name="connsiteX1505" fmla="*/ 2503321 w 2747915"/>
                <a:gd name="connsiteY1505" fmla="*/ 591257 h 933219"/>
                <a:gd name="connsiteX1506" fmla="*/ 2506366 w 2747915"/>
                <a:gd name="connsiteY1506" fmla="*/ 591257 h 933219"/>
                <a:gd name="connsiteX1507" fmla="*/ 1873686 w 2747915"/>
                <a:gd name="connsiteY1507" fmla="*/ 782025 h 933219"/>
                <a:gd name="connsiteX1508" fmla="*/ 1873686 w 2747915"/>
                <a:gd name="connsiteY1508" fmla="*/ 782025 h 933219"/>
                <a:gd name="connsiteX1509" fmla="*/ 1872164 w 2747915"/>
                <a:gd name="connsiteY1509" fmla="*/ 784562 h 933219"/>
                <a:gd name="connsiteX1510" fmla="*/ 1872164 w 2747915"/>
                <a:gd name="connsiteY1510" fmla="*/ 784562 h 933219"/>
                <a:gd name="connsiteX1511" fmla="*/ 1873686 w 2747915"/>
                <a:gd name="connsiteY1511" fmla="*/ 782025 h 933219"/>
                <a:gd name="connsiteX1512" fmla="*/ 1871656 w 2747915"/>
                <a:gd name="connsiteY1512" fmla="*/ 785577 h 933219"/>
                <a:gd name="connsiteX1513" fmla="*/ 1871149 w 2747915"/>
                <a:gd name="connsiteY1513" fmla="*/ 786592 h 933219"/>
                <a:gd name="connsiteX1514" fmla="*/ 1871149 w 2747915"/>
                <a:gd name="connsiteY1514" fmla="*/ 786592 h 933219"/>
                <a:gd name="connsiteX1515" fmla="*/ 1871656 w 2747915"/>
                <a:gd name="connsiteY1515" fmla="*/ 785577 h 933219"/>
                <a:gd name="connsiteX1516" fmla="*/ 1871656 w 2747915"/>
                <a:gd name="connsiteY1516" fmla="*/ 785577 h 933219"/>
                <a:gd name="connsiteX1517" fmla="*/ 1869627 w 2747915"/>
                <a:gd name="connsiteY1517" fmla="*/ 789128 h 933219"/>
                <a:gd name="connsiteX1518" fmla="*/ 1865568 w 2747915"/>
                <a:gd name="connsiteY1518" fmla="*/ 795724 h 933219"/>
                <a:gd name="connsiteX1519" fmla="*/ 1865568 w 2747915"/>
                <a:gd name="connsiteY1519" fmla="*/ 795724 h 933219"/>
                <a:gd name="connsiteX1520" fmla="*/ 1869627 w 2747915"/>
                <a:gd name="connsiteY1520" fmla="*/ 789128 h 933219"/>
                <a:gd name="connsiteX1521" fmla="*/ 1869627 w 2747915"/>
                <a:gd name="connsiteY1521" fmla="*/ 789128 h 933219"/>
                <a:gd name="connsiteX1522" fmla="*/ 1859480 w 2747915"/>
                <a:gd name="connsiteY1522" fmla="*/ 804857 h 933219"/>
                <a:gd name="connsiteX1523" fmla="*/ 1859480 w 2747915"/>
                <a:gd name="connsiteY1523" fmla="*/ 804857 h 933219"/>
                <a:gd name="connsiteX1524" fmla="*/ 1858972 w 2747915"/>
                <a:gd name="connsiteY1524" fmla="*/ 805871 h 933219"/>
                <a:gd name="connsiteX1525" fmla="*/ 1858972 w 2747915"/>
                <a:gd name="connsiteY1525" fmla="*/ 805871 h 933219"/>
                <a:gd name="connsiteX1526" fmla="*/ 1859480 w 2747915"/>
                <a:gd name="connsiteY1526" fmla="*/ 804857 h 933219"/>
                <a:gd name="connsiteX1527" fmla="*/ 1859480 w 2747915"/>
                <a:gd name="connsiteY1527" fmla="*/ 804857 h 933219"/>
                <a:gd name="connsiteX1528" fmla="*/ 1864046 w 2747915"/>
                <a:gd name="connsiteY1528" fmla="*/ 797754 h 933219"/>
                <a:gd name="connsiteX1529" fmla="*/ 1864046 w 2747915"/>
                <a:gd name="connsiteY1529" fmla="*/ 797754 h 933219"/>
                <a:gd name="connsiteX1530" fmla="*/ 1859480 w 2747915"/>
                <a:gd name="connsiteY1530" fmla="*/ 804857 h 933219"/>
                <a:gd name="connsiteX1531" fmla="*/ 1859480 w 2747915"/>
                <a:gd name="connsiteY1531" fmla="*/ 804857 h 933219"/>
                <a:gd name="connsiteX1532" fmla="*/ 1858465 w 2747915"/>
                <a:gd name="connsiteY1532" fmla="*/ 806886 h 933219"/>
                <a:gd name="connsiteX1533" fmla="*/ 1858465 w 2747915"/>
                <a:gd name="connsiteY1533" fmla="*/ 806886 h 933219"/>
                <a:gd name="connsiteX1534" fmla="*/ 1857958 w 2747915"/>
                <a:gd name="connsiteY1534" fmla="*/ 807901 h 933219"/>
                <a:gd name="connsiteX1535" fmla="*/ 1857958 w 2747915"/>
                <a:gd name="connsiteY1535" fmla="*/ 807901 h 933219"/>
                <a:gd name="connsiteX1536" fmla="*/ 1858465 w 2747915"/>
                <a:gd name="connsiteY1536" fmla="*/ 806886 h 933219"/>
                <a:gd name="connsiteX1537" fmla="*/ 1874193 w 2747915"/>
                <a:gd name="connsiteY1537" fmla="*/ 781011 h 933219"/>
                <a:gd name="connsiteX1538" fmla="*/ 1875208 w 2747915"/>
                <a:gd name="connsiteY1538" fmla="*/ 778981 h 933219"/>
                <a:gd name="connsiteX1539" fmla="*/ 1875208 w 2747915"/>
                <a:gd name="connsiteY1539" fmla="*/ 778981 h 933219"/>
                <a:gd name="connsiteX1540" fmla="*/ 1874193 w 2747915"/>
                <a:gd name="connsiteY1540" fmla="*/ 781011 h 933219"/>
                <a:gd name="connsiteX1541" fmla="*/ 1874193 w 2747915"/>
                <a:gd name="connsiteY1541" fmla="*/ 781011 h 933219"/>
                <a:gd name="connsiteX1542" fmla="*/ 1876730 w 2747915"/>
                <a:gd name="connsiteY1542" fmla="*/ 777459 h 933219"/>
                <a:gd name="connsiteX1543" fmla="*/ 1876730 w 2747915"/>
                <a:gd name="connsiteY1543" fmla="*/ 777459 h 933219"/>
                <a:gd name="connsiteX1544" fmla="*/ 1880282 w 2747915"/>
                <a:gd name="connsiteY1544" fmla="*/ 771878 h 933219"/>
                <a:gd name="connsiteX1545" fmla="*/ 1880282 w 2747915"/>
                <a:gd name="connsiteY1545" fmla="*/ 771878 h 933219"/>
                <a:gd name="connsiteX1546" fmla="*/ 1876730 w 2747915"/>
                <a:gd name="connsiteY1546" fmla="*/ 777459 h 933219"/>
                <a:gd name="connsiteX1547" fmla="*/ 1892966 w 2747915"/>
                <a:gd name="connsiteY1547" fmla="*/ 621192 h 933219"/>
                <a:gd name="connsiteX1548" fmla="*/ 1892966 w 2747915"/>
                <a:gd name="connsiteY1548" fmla="*/ 621192 h 933219"/>
                <a:gd name="connsiteX1549" fmla="*/ 1895502 w 2747915"/>
                <a:gd name="connsiteY1549" fmla="*/ 625251 h 933219"/>
                <a:gd name="connsiteX1550" fmla="*/ 1895502 w 2747915"/>
                <a:gd name="connsiteY1550" fmla="*/ 625251 h 933219"/>
                <a:gd name="connsiteX1551" fmla="*/ 1892966 w 2747915"/>
                <a:gd name="connsiteY1551" fmla="*/ 621192 h 933219"/>
                <a:gd name="connsiteX1552" fmla="*/ 1917319 w 2747915"/>
                <a:gd name="connsiteY1552" fmla="*/ 651633 h 933219"/>
                <a:gd name="connsiteX1553" fmla="*/ 1917319 w 2747915"/>
                <a:gd name="connsiteY1553" fmla="*/ 651633 h 933219"/>
                <a:gd name="connsiteX1554" fmla="*/ 1917319 w 2747915"/>
                <a:gd name="connsiteY1554" fmla="*/ 651633 h 933219"/>
                <a:gd name="connsiteX1555" fmla="*/ 1917319 w 2747915"/>
                <a:gd name="connsiteY1555" fmla="*/ 651633 h 933219"/>
                <a:gd name="connsiteX1556" fmla="*/ 1925944 w 2747915"/>
                <a:gd name="connsiteY1556" fmla="*/ 666854 h 933219"/>
                <a:gd name="connsiteX1557" fmla="*/ 1925944 w 2747915"/>
                <a:gd name="connsiteY1557" fmla="*/ 666854 h 933219"/>
                <a:gd name="connsiteX1558" fmla="*/ 1925944 w 2747915"/>
                <a:gd name="connsiteY1558" fmla="*/ 667362 h 933219"/>
                <a:gd name="connsiteX1559" fmla="*/ 1925944 w 2747915"/>
                <a:gd name="connsiteY1559" fmla="*/ 667362 h 933219"/>
                <a:gd name="connsiteX1560" fmla="*/ 1925944 w 2747915"/>
                <a:gd name="connsiteY1560" fmla="*/ 666854 h 933219"/>
                <a:gd name="connsiteX1561" fmla="*/ 1925944 w 2747915"/>
                <a:gd name="connsiteY1561" fmla="*/ 664317 h 933219"/>
                <a:gd name="connsiteX1562" fmla="*/ 1925944 w 2747915"/>
                <a:gd name="connsiteY1562" fmla="*/ 664317 h 933219"/>
                <a:gd name="connsiteX1563" fmla="*/ 1925944 w 2747915"/>
                <a:gd name="connsiteY1563" fmla="*/ 664317 h 933219"/>
                <a:gd name="connsiteX1564" fmla="*/ 1925437 w 2747915"/>
                <a:gd name="connsiteY1564" fmla="*/ 664317 h 933219"/>
                <a:gd name="connsiteX1565" fmla="*/ 1925944 w 2747915"/>
                <a:gd name="connsiteY1565" fmla="*/ 664317 h 933219"/>
                <a:gd name="connsiteX1566" fmla="*/ 1925944 w 2747915"/>
                <a:gd name="connsiteY1566" fmla="*/ 664317 h 933219"/>
                <a:gd name="connsiteX1567" fmla="*/ 1929496 w 2747915"/>
                <a:gd name="connsiteY1567" fmla="*/ 664825 h 933219"/>
                <a:gd name="connsiteX1568" fmla="*/ 1930510 w 2747915"/>
                <a:gd name="connsiteY1568" fmla="*/ 664825 h 933219"/>
                <a:gd name="connsiteX1569" fmla="*/ 1932032 w 2747915"/>
                <a:gd name="connsiteY1569" fmla="*/ 665332 h 933219"/>
                <a:gd name="connsiteX1570" fmla="*/ 1932032 w 2747915"/>
                <a:gd name="connsiteY1570" fmla="*/ 665332 h 933219"/>
                <a:gd name="connsiteX1571" fmla="*/ 1929496 w 2747915"/>
                <a:gd name="connsiteY1571" fmla="*/ 664825 h 933219"/>
                <a:gd name="connsiteX1572" fmla="*/ 1924929 w 2747915"/>
                <a:gd name="connsiteY1572" fmla="*/ 664317 h 933219"/>
                <a:gd name="connsiteX1573" fmla="*/ 1924929 w 2747915"/>
                <a:gd name="connsiteY1573" fmla="*/ 664317 h 933219"/>
                <a:gd name="connsiteX1574" fmla="*/ 1924929 w 2747915"/>
                <a:gd name="connsiteY1574" fmla="*/ 664317 h 933219"/>
                <a:gd name="connsiteX1575" fmla="*/ 1924929 w 2747915"/>
                <a:gd name="connsiteY1575" fmla="*/ 664317 h 933219"/>
                <a:gd name="connsiteX1576" fmla="*/ 1936599 w 2747915"/>
                <a:gd name="connsiteY1576" fmla="*/ 666854 h 933219"/>
                <a:gd name="connsiteX1577" fmla="*/ 1936599 w 2747915"/>
                <a:gd name="connsiteY1577" fmla="*/ 666854 h 933219"/>
                <a:gd name="connsiteX1578" fmla="*/ 1936599 w 2747915"/>
                <a:gd name="connsiteY1578" fmla="*/ 666854 h 933219"/>
                <a:gd name="connsiteX1579" fmla="*/ 1936599 w 2747915"/>
                <a:gd name="connsiteY1579" fmla="*/ 666854 h 933219"/>
                <a:gd name="connsiteX1580" fmla="*/ 1936599 w 2747915"/>
                <a:gd name="connsiteY1580" fmla="*/ 666854 h 933219"/>
                <a:gd name="connsiteX1581" fmla="*/ 1938628 w 2747915"/>
                <a:gd name="connsiteY1581" fmla="*/ 666347 h 933219"/>
                <a:gd name="connsiteX1582" fmla="*/ 1938628 w 2747915"/>
                <a:gd name="connsiteY1582" fmla="*/ 666347 h 933219"/>
                <a:gd name="connsiteX1583" fmla="*/ 1939136 w 2747915"/>
                <a:gd name="connsiteY1583" fmla="*/ 665332 h 933219"/>
                <a:gd name="connsiteX1584" fmla="*/ 1939643 w 2747915"/>
                <a:gd name="connsiteY1584" fmla="*/ 665332 h 933219"/>
                <a:gd name="connsiteX1585" fmla="*/ 1939136 w 2747915"/>
                <a:gd name="connsiteY1585" fmla="*/ 665840 h 933219"/>
                <a:gd name="connsiteX1586" fmla="*/ 1938628 w 2747915"/>
                <a:gd name="connsiteY1586" fmla="*/ 666347 h 933219"/>
                <a:gd name="connsiteX1587" fmla="*/ 1940658 w 2747915"/>
                <a:gd name="connsiteY1587" fmla="*/ 665840 h 933219"/>
                <a:gd name="connsiteX1588" fmla="*/ 1940658 w 2747915"/>
                <a:gd name="connsiteY1588" fmla="*/ 665840 h 933219"/>
                <a:gd name="connsiteX1589" fmla="*/ 1940658 w 2747915"/>
                <a:gd name="connsiteY1589" fmla="*/ 665840 h 933219"/>
                <a:gd name="connsiteX1590" fmla="*/ 1940658 w 2747915"/>
                <a:gd name="connsiteY1590" fmla="*/ 665840 h 933219"/>
                <a:gd name="connsiteX1591" fmla="*/ 1940150 w 2747915"/>
                <a:gd name="connsiteY1591" fmla="*/ 665332 h 933219"/>
                <a:gd name="connsiteX1592" fmla="*/ 1940658 w 2747915"/>
                <a:gd name="connsiteY1592" fmla="*/ 665332 h 933219"/>
                <a:gd name="connsiteX1593" fmla="*/ 1940150 w 2747915"/>
                <a:gd name="connsiteY1593" fmla="*/ 665332 h 933219"/>
                <a:gd name="connsiteX1594" fmla="*/ 1941165 w 2747915"/>
                <a:gd name="connsiteY1594" fmla="*/ 666347 h 933219"/>
                <a:gd name="connsiteX1595" fmla="*/ 1941165 w 2747915"/>
                <a:gd name="connsiteY1595" fmla="*/ 666347 h 933219"/>
                <a:gd name="connsiteX1596" fmla="*/ 1941165 w 2747915"/>
                <a:gd name="connsiteY1596" fmla="*/ 666347 h 933219"/>
                <a:gd name="connsiteX1597" fmla="*/ 1941165 w 2747915"/>
                <a:gd name="connsiteY1597" fmla="*/ 666347 h 933219"/>
                <a:gd name="connsiteX1598" fmla="*/ 1936091 w 2747915"/>
                <a:gd name="connsiteY1598" fmla="*/ 666347 h 933219"/>
                <a:gd name="connsiteX1599" fmla="*/ 1932032 w 2747915"/>
                <a:gd name="connsiteY1599" fmla="*/ 664825 h 933219"/>
                <a:gd name="connsiteX1600" fmla="*/ 1932032 w 2747915"/>
                <a:gd name="connsiteY1600" fmla="*/ 664825 h 933219"/>
                <a:gd name="connsiteX1601" fmla="*/ 1936091 w 2747915"/>
                <a:gd name="connsiteY1601" fmla="*/ 666347 h 933219"/>
                <a:gd name="connsiteX1602" fmla="*/ 1936091 w 2747915"/>
                <a:gd name="connsiteY1602" fmla="*/ 666347 h 933219"/>
                <a:gd name="connsiteX1603" fmla="*/ 1898039 w 2747915"/>
                <a:gd name="connsiteY1603" fmla="*/ 629310 h 933219"/>
                <a:gd name="connsiteX1604" fmla="*/ 1898039 w 2747915"/>
                <a:gd name="connsiteY1604" fmla="*/ 629310 h 933219"/>
                <a:gd name="connsiteX1605" fmla="*/ 1896517 w 2747915"/>
                <a:gd name="connsiteY1605" fmla="*/ 627280 h 933219"/>
                <a:gd name="connsiteX1606" fmla="*/ 1896517 w 2747915"/>
                <a:gd name="connsiteY1606" fmla="*/ 627280 h 933219"/>
                <a:gd name="connsiteX1607" fmla="*/ 1898039 w 2747915"/>
                <a:gd name="connsiteY1607" fmla="*/ 629310 h 933219"/>
                <a:gd name="connsiteX1608" fmla="*/ 1898039 w 2747915"/>
                <a:gd name="connsiteY1608" fmla="*/ 629310 h 933219"/>
                <a:gd name="connsiteX1609" fmla="*/ 1899054 w 2747915"/>
                <a:gd name="connsiteY1609" fmla="*/ 630832 h 933219"/>
                <a:gd name="connsiteX1610" fmla="*/ 1898039 w 2747915"/>
                <a:gd name="connsiteY1610" fmla="*/ 629310 h 933219"/>
                <a:gd name="connsiteX1611" fmla="*/ 1898039 w 2747915"/>
                <a:gd name="connsiteY1611" fmla="*/ 629310 h 933219"/>
                <a:gd name="connsiteX1612" fmla="*/ 1900576 w 2747915"/>
                <a:gd name="connsiteY1612" fmla="*/ 632861 h 933219"/>
                <a:gd name="connsiteX1613" fmla="*/ 1902605 w 2747915"/>
                <a:gd name="connsiteY1613" fmla="*/ 635398 h 933219"/>
                <a:gd name="connsiteX1614" fmla="*/ 1902605 w 2747915"/>
                <a:gd name="connsiteY1614" fmla="*/ 635398 h 933219"/>
                <a:gd name="connsiteX1615" fmla="*/ 1900576 w 2747915"/>
                <a:gd name="connsiteY1615" fmla="*/ 632861 h 933219"/>
                <a:gd name="connsiteX1616" fmla="*/ 1896517 w 2747915"/>
                <a:gd name="connsiteY1616" fmla="*/ 627280 h 933219"/>
                <a:gd name="connsiteX1617" fmla="*/ 1896517 w 2747915"/>
                <a:gd name="connsiteY1617" fmla="*/ 627280 h 933219"/>
                <a:gd name="connsiteX1618" fmla="*/ 1895502 w 2747915"/>
                <a:gd name="connsiteY1618" fmla="*/ 626265 h 933219"/>
                <a:gd name="connsiteX1619" fmla="*/ 1895502 w 2747915"/>
                <a:gd name="connsiteY1619" fmla="*/ 626265 h 933219"/>
                <a:gd name="connsiteX1620" fmla="*/ 1896517 w 2747915"/>
                <a:gd name="connsiteY1620" fmla="*/ 627280 h 933219"/>
                <a:gd name="connsiteX1621" fmla="*/ 1917826 w 2747915"/>
                <a:gd name="connsiteY1621" fmla="*/ 652141 h 933219"/>
                <a:gd name="connsiteX1622" fmla="*/ 1918334 w 2747915"/>
                <a:gd name="connsiteY1622" fmla="*/ 653156 h 933219"/>
                <a:gd name="connsiteX1623" fmla="*/ 1917826 w 2747915"/>
                <a:gd name="connsiteY1623" fmla="*/ 652141 h 933219"/>
                <a:gd name="connsiteX1624" fmla="*/ 1917826 w 2747915"/>
                <a:gd name="connsiteY1624" fmla="*/ 652141 h 933219"/>
                <a:gd name="connsiteX1625" fmla="*/ 1921378 w 2747915"/>
                <a:gd name="connsiteY1625" fmla="*/ 657214 h 933219"/>
                <a:gd name="connsiteX1626" fmla="*/ 1922900 w 2747915"/>
                <a:gd name="connsiteY1626" fmla="*/ 659751 h 933219"/>
                <a:gd name="connsiteX1627" fmla="*/ 1921885 w 2747915"/>
                <a:gd name="connsiteY1627" fmla="*/ 658229 h 933219"/>
                <a:gd name="connsiteX1628" fmla="*/ 1919856 w 2747915"/>
                <a:gd name="connsiteY1628" fmla="*/ 655185 h 933219"/>
                <a:gd name="connsiteX1629" fmla="*/ 1921378 w 2747915"/>
                <a:gd name="connsiteY1629" fmla="*/ 657214 h 933219"/>
                <a:gd name="connsiteX1630" fmla="*/ 1939136 w 2747915"/>
                <a:gd name="connsiteY1630" fmla="*/ 668884 h 933219"/>
                <a:gd name="connsiteX1631" fmla="*/ 1938121 w 2747915"/>
                <a:gd name="connsiteY1631" fmla="*/ 667869 h 933219"/>
                <a:gd name="connsiteX1632" fmla="*/ 1938121 w 2747915"/>
                <a:gd name="connsiteY1632" fmla="*/ 667869 h 933219"/>
                <a:gd name="connsiteX1633" fmla="*/ 1939136 w 2747915"/>
                <a:gd name="connsiteY1633" fmla="*/ 668884 h 933219"/>
                <a:gd name="connsiteX1634" fmla="*/ 1939136 w 2747915"/>
                <a:gd name="connsiteY1634" fmla="*/ 667869 h 933219"/>
                <a:gd name="connsiteX1635" fmla="*/ 1939136 w 2747915"/>
                <a:gd name="connsiteY1635" fmla="*/ 667869 h 933219"/>
                <a:gd name="connsiteX1636" fmla="*/ 1939136 w 2747915"/>
                <a:gd name="connsiteY1636" fmla="*/ 668884 h 933219"/>
                <a:gd name="connsiteX1637" fmla="*/ 1941672 w 2747915"/>
                <a:gd name="connsiteY1637" fmla="*/ 667362 h 933219"/>
                <a:gd name="connsiteX1638" fmla="*/ 1941672 w 2747915"/>
                <a:gd name="connsiteY1638" fmla="*/ 667362 h 933219"/>
                <a:gd name="connsiteX1639" fmla="*/ 1941672 w 2747915"/>
                <a:gd name="connsiteY1639" fmla="*/ 667362 h 933219"/>
                <a:gd name="connsiteX1640" fmla="*/ 1941672 w 2747915"/>
                <a:gd name="connsiteY1640" fmla="*/ 667362 h 933219"/>
                <a:gd name="connsiteX1641" fmla="*/ 1940150 w 2747915"/>
                <a:gd name="connsiteY1641" fmla="*/ 670913 h 933219"/>
                <a:gd name="connsiteX1642" fmla="*/ 1939643 w 2747915"/>
                <a:gd name="connsiteY1642" fmla="*/ 673450 h 933219"/>
                <a:gd name="connsiteX1643" fmla="*/ 1940150 w 2747915"/>
                <a:gd name="connsiteY1643" fmla="*/ 670913 h 933219"/>
                <a:gd name="connsiteX1644" fmla="*/ 1940150 w 2747915"/>
                <a:gd name="connsiteY1644" fmla="*/ 670913 h 933219"/>
                <a:gd name="connsiteX1645" fmla="*/ 1926451 w 2747915"/>
                <a:gd name="connsiteY1645" fmla="*/ 669391 h 933219"/>
                <a:gd name="connsiteX1646" fmla="*/ 1926451 w 2747915"/>
                <a:gd name="connsiteY1646" fmla="*/ 669391 h 933219"/>
                <a:gd name="connsiteX1647" fmla="*/ 1926451 w 2747915"/>
                <a:gd name="connsiteY1647" fmla="*/ 669391 h 933219"/>
                <a:gd name="connsiteX1648" fmla="*/ 1926451 w 2747915"/>
                <a:gd name="connsiteY1648" fmla="*/ 669391 h 933219"/>
                <a:gd name="connsiteX1649" fmla="*/ 1891444 w 2747915"/>
                <a:gd name="connsiteY1649" fmla="*/ 618655 h 933219"/>
                <a:gd name="connsiteX1650" fmla="*/ 1892966 w 2747915"/>
                <a:gd name="connsiteY1650" fmla="*/ 621192 h 933219"/>
                <a:gd name="connsiteX1651" fmla="*/ 1892966 w 2747915"/>
                <a:gd name="connsiteY1651" fmla="*/ 621192 h 933219"/>
                <a:gd name="connsiteX1652" fmla="*/ 1891444 w 2747915"/>
                <a:gd name="connsiteY1652" fmla="*/ 618655 h 933219"/>
                <a:gd name="connsiteX1653" fmla="*/ 1891444 w 2747915"/>
                <a:gd name="connsiteY1653" fmla="*/ 618655 h 933219"/>
                <a:gd name="connsiteX1654" fmla="*/ 1903113 w 2747915"/>
                <a:gd name="connsiteY1654" fmla="*/ 635905 h 933219"/>
                <a:gd name="connsiteX1655" fmla="*/ 1905650 w 2747915"/>
                <a:gd name="connsiteY1655" fmla="*/ 638949 h 933219"/>
                <a:gd name="connsiteX1656" fmla="*/ 1903113 w 2747915"/>
                <a:gd name="connsiteY1656" fmla="*/ 635905 h 933219"/>
                <a:gd name="connsiteX1657" fmla="*/ 1903113 w 2747915"/>
                <a:gd name="connsiteY1657" fmla="*/ 635905 h 933219"/>
                <a:gd name="connsiteX1658" fmla="*/ 1907172 w 2747915"/>
                <a:gd name="connsiteY1658" fmla="*/ 686641 h 933219"/>
                <a:gd name="connsiteX1659" fmla="*/ 1909708 w 2747915"/>
                <a:gd name="connsiteY1659" fmla="*/ 685627 h 933219"/>
                <a:gd name="connsiteX1660" fmla="*/ 1904635 w 2747915"/>
                <a:gd name="connsiteY1660" fmla="*/ 687656 h 933219"/>
                <a:gd name="connsiteX1661" fmla="*/ 1906157 w 2747915"/>
                <a:gd name="connsiteY1661" fmla="*/ 687149 h 933219"/>
                <a:gd name="connsiteX1662" fmla="*/ 1907172 w 2747915"/>
                <a:gd name="connsiteY1662" fmla="*/ 686641 h 933219"/>
                <a:gd name="connsiteX1663" fmla="*/ 1881296 w 2747915"/>
                <a:gd name="connsiteY1663" fmla="*/ 605971 h 933219"/>
                <a:gd name="connsiteX1664" fmla="*/ 1880282 w 2747915"/>
                <a:gd name="connsiteY1664" fmla="*/ 605464 h 933219"/>
                <a:gd name="connsiteX1665" fmla="*/ 1880282 w 2747915"/>
                <a:gd name="connsiteY1665" fmla="*/ 605464 h 933219"/>
                <a:gd name="connsiteX1666" fmla="*/ 1881296 w 2747915"/>
                <a:gd name="connsiteY1666" fmla="*/ 605971 h 933219"/>
                <a:gd name="connsiteX1667" fmla="*/ 1883326 w 2747915"/>
                <a:gd name="connsiteY1667" fmla="*/ 606986 h 933219"/>
                <a:gd name="connsiteX1668" fmla="*/ 1883326 w 2747915"/>
                <a:gd name="connsiteY1668" fmla="*/ 606986 h 933219"/>
                <a:gd name="connsiteX1669" fmla="*/ 1883326 w 2747915"/>
                <a:gd name="connsiteY1669" fmla="*/ 606986 h 933219"/>
                <a:gd name="connsiteX1670" fmla="*/ 1891444 w 2747915"/>
                <a:gd name="connsiteY1670" fmla="*/ 691715 h 933219"/>
                <a:gd name="connsiteX1671" fmla="*/ 1891444 w 2747915"/>
                <a:gd name="connsiteY1671" fmla="*/ 691715 h 933219"/>
                <a:gd name="connsiteX1672" fmla="*/ 1888399 w 2747915"/>
                <a:gd name="connsiteY1672" fmla="*/ 692222 h 933219"/>
                <a:gd name="connsiteX1673" fmla="*/ 1888399 w 2747915"/>
                <a:gd name="connsiteY1673" fmla="*/ 692222 h 933219"/>
                <a:gd name="connsiteX1674" fmla="*/ 1891444 w 2747915"/>
                <a:gd name="connsiteY1674" fmla="*/ 691715 h 933219"/>
                <a:gd name="connsiteX1675" fmla="*/ 1879267 w 2747915"/>
                <a:gd name="connsiteY1675" fmla="*/ 604956 h 933219"/>
                <a:gd name="connsiteX1676" fmla="*/ 1878252 w 2747915"/>
                <a:gd name="connsiteY1676" fmla="*/ 604449 h 933219"/>
                <a:gd name="connsiteX1677" fmla="*/ 1875208 w 2747915"/>
                <a:gd name="connsiteY1677" fmla="*/ 603941 h 933219"/>
                <a:gd name="connsiteX1678" fmla="*/ 1879267 w 2747915"/>
                <a:gd name="connsiteY1678" fmla="*/ 604956 h 933219"/>
                <a:gd name="connsiteX1679" fmla="*/ 1879267 w 2747915"/>
                <a:gd name="connsiteY1679" fmla="*/ 604956 h 933219"/>
                <a:gd name="connsiteX1680" fmla="*/ 1874701 w 2747915"/>
                <a:gd name="connsiteY1680" fmla="*/ 603941 h 933219"/>
                <a:gd name="connsiteX1681" fmla="*/ 1874701 w 2747915"/>
                <a:gd name="connsiteY1681" fmla="*/ 603941 h 933219"/>
                <a:gd name="connsiteX1682" fmla="*/ 1875208 w 2747915"/>
                <a:gd name="connsiteY1682" fmla="*/ 603941 h 933219"/>
                <a:gd name="connsiteX1683" fmla="*/ 1874701 w 2747915"/>
                <a:gd name="connsiteY1683" fmla="*/ 603941 h 933219"/>
                <a:gd name="connsiteX1684" fmla="*/ 1881296 w 2747915"/>
                <a:gd name="connsiteY1684" fmla="*/ 769849 h 933219"/>
                <a:gd name="connsiteX1685" fmla="*/ 1881296 w 2747915"/>
                <a:gd name="connsiteY1685" fmla="*/ 769849 h 933219"/>
                <a:gd name="connsiteX1686" fmla="*/ 1882818 w 2747915"/>
                <a:gd name="connsiteY1686" fmla="*/ 767312 h 933219"/>
                <a:gd name="connsiteX1687" fmla="*/ 1881296 w 2747915"/>
                <a:gd name="connsiteY1687" fmla="*/ 769849 h 933219"/>
                <a:gd name="connsiteX1688" fmla="*/ 1880789 w 2747915"/>
                <a:gd name="connsiteY1688" fmla="*/ 770356 h 933219"/>
                <a:gd name="connsiteX1689" fmla="*/ 1880789 w 2747915"/>
                <a:gd name="connsiteY1689" fmla="*/ 770356 h 933219"/>
                <a:gd name="connsiteX1690" fmla="*/ 1880282 w 2747915"/>
                <a:gd name="connsiteY1690" fmla="*/ 771371 h 933219"/>
                <a:gd name="connsiteX1691" fmla="*/ 1880282 w 2747915"/>
                <a:gd name="connsiteY1691" fmla="*/ 771371 h 933219"/>
                <a:gd name="connsiteX1692" fmla="*/ 1880789 w 2747915"/>
                <a:gd name="connsiteY1692" fmla="*/ 770356 h 933219"/>
                <a:gd name="connsiteX1693" fmla="*/ 1851869 w 2747915"/>
                <a:gd name="connsiteY1693" fmla="*/ 816526 h 933219"/>
                <a:gd name="connsiteX1694" fmla="*/ 1851869 w 2747915"/>
                <a:gd name="connsiteY1694" fmla="*/ 816526 h 933219"/>
                <a:gd name="connsiteX1695" fmla="*/ 1854913 w 2747915"/>
                <a:gd name="connsiteY1695" fmla="*/ 812467 h 933219"/>
                <a:gd name="connsiteX1696" fmla="*/ 1854913 w 2747915"/>
                <a:gd name="connsiteY1696" fmla="*/ 812467 h 933219"/>
                <a:gd name="connsiteX1697" fmla="*/ 1851869 w 2747915"/>
                <a:gd name="connsiteY1697" fmla="*/ 816526 h 933219"/>
                <a:gd name="connsiteX1698" fmla="*/ 1854913 w 2747915"/>
                <a:gd name="connsiteY1698" fmla="*/ 811960 h 933219"/>
                <a:gd name="connsiteX1699" fmla="*/ 1856436 w 2747915"/>
                <a:gd name="connsiteY1699" fmla="*/ 809930 h 933219"/>
                <a:gd name="connsiteX1700" fmla="*/ 1856436 w 2747915"/>
                <a:gd name="connsiteY1700" fmla="*/ 809930 h 933219"/>
                <a:gd name="connsiteX1701" fmla="*/ 1854913 w 2747915"/>
                <a:gd name="connsiteY1701" fmla="*/ 811960 h 933219"/>
                <a:gd name="connsiteX1702" fmla="*/ 1854913 w 2747915"/>
                <a:gd name="connsiteY1702" fmla="*/ 811960 h 933219"/>
                <a:gd name="connsiteX1703" fmla="*/ 2058365 w 2747915"/>
                <a:gd name="connsiteY1703" fmla="*/ 723679 h 933219"/>
                <a:gd name="connsiteX1704" fmla="*/ 2052277 w 2747915"/>
                <a:gd name="connsiteY1704" fmla="*/ 728245 h 933219"/>
                <a:gd name="connsiteX1705" fmla="*/ 2052277 w 2747915"/>
                <a:gd name="connsiteY1705" fmla="*/ 728245 h 933219"/>
                <a:gd name="connsiteX1706" fmla="*/ 2058365 w 2747915"/>
                <a:gd name="connsiteY1706" fmla="*/ 723679 h 933219"/>
                <a:gd name="connsiteX1707" fmla="*/ 2066483 w 2747915"/>
                <a:gd name="connsiteY1707" fmla="*/ 718098 h 933219"/>
                <a:gd name="connsiteX1708" fmla="*/ 2066483 w 2747915"/>
                <a:gd name="connsiteY1708" fmla="*/ 718098 h 933219"/>
                <a:gd name="connsiteX1709" fmla="*/ 2063946 w 2747915"/>
                <a:gd name="connsiteY1709" fmla="*/ 720127 h 933219"/>
                <a:gd name="connsiteX1710" fmla="*/ 2066483 w 2747915"/>
                <a:gd name="connsiteY1710" fmla="*/ 718098 h 933219"/>
                <a:gd name="connsiteX1711" fmla="*/ 1876223 w 2747915"/>
                <a:gd name="connsiteY1711" fmla="*/ 693237 h 933219"/>
                <a:gd name="connsiteX1712" fmla="*/ 1876223 w 2747915"/>
                <a:gd name="connsiteY1712" fmla="*/ 693237 h 933219"/>
                <a:gd name="connsiteX1713" fmla="*/ 1875208 w 2747915"/>
                <a:gd name="connsiteY1713" fmla="*/ 693237 h 933219"/>
                <a:gd name="connsiteX1714" fmla="*/ 1876223 w 2747915"/>
                <a:gd name="connsiteY1714" fmla="*/ 693237 h 933219"/>
                <a:gd name="connsiteX1715" fmla="*/ 1876730 w 2747915"/>
                <a:gd name="connsiteY1715" fmla="*/ 693237 h 933219"/>
                <a:gd name="connsiteX1716" fmla="*/ 1876730 w 2747915"/>
                <a:gd name="connsiteY1716" fmla="*/ 693237 h 933219"/>
                <a:gd name="connsiteX1717" fmla="*/ 1876730 w 2747915"/>
                <a:gd name="connsiteY1717" fmla="*/ 693237 h 933219"/>
                <a:gd name="connsiteX1718" fmla="*/ 1876730 w 2747915"/>
                <a:gd name="connsiteY1718" fmla="*/ 693237 h 933219"/>
                <a:gd name="connsiteX1719" fmla="*/ 1876730 w 2747915"/>
                <a:gd name="connsiteY1719" fmla="*/ 693237 h 933219"/>
                <a:gd name="connsiteX1720" fmla="*/ 1789464 w 2747915"/>
                <a:gd name="connsiteY1720" fmla="*/ 821600 h 933219"/>
                <a:gd name="connsiteX1721" fmla="*/ 1788956 w 2747915"/>
                <a:gd name="connsiteY1721" fmla="*/ 822107 h 933219"/>
                <a:gd name="connsiteX1722" fmla="*/ 1788956 w 2747915"/>
                <a:gd name="connsiteY1722" fmla="*/ 822107 h 933219"/>
                <a:gd name="connsiteX1723" fmla="*/ 1789464 w 2747915"/>
                <a:gd name="connsiteY1723" fmla="*/ 821600 h 933219"/>
                <a:gd name="connsiteX1724" fmla="*/ 1789464 w 2747915"/>
                <a:gd name="connsiteY1724" fmla="*/ 821600 h 933219"/>
                <a:gd name="connsiteX1725" fmla="*/ 1787942 w 2747915"/>
                <a:gd name="connsiteY1725" fmla="*/ 877917 h 933219"/>
                <a:gd name="connsiteX1726" fmla="*/ 1787942 w 2747915"/>
                <a:gd name="connsiteY1726" fmla="*/ 877917 h 933219"/>
                <a:gd name="connsiteX1727" fmla="*/ 1786420 w 2747915"/>
                <a:gd name="connsiteY1727" fmla="*/ 878931 h 933219"/>
                <a:gd name="connsiteX1728" fmla="*/ 1787942 w 2747915"/>
                <a:gd name="connsiteY1728" fmla="*/ 877917 h 933219"/>
                <a:gd name="connsiteX1729" fmla="*/ 1795045 w 2747915"/>
                <a:gd name="connsiteY1729" fmla="*/ 873350 h 933219"/>
                <a:gd name="connsiteX1730" fmla="*/ 1796060 w 2747915"/>
                <a:gd name="connsiteY1730" fmla="*/ 872843 h 933219"/>
                <a:gd name="connsiteX1731" fmla="*/ 1796060 w 2747915"/>
                <a:gd name="connsiteY1731" fmla="*/ 872843 h 933219"/>
                <a:gd name="connsiteX1732" fmla="*/ 1795045 w 2747915"/>
                <a:gd name="connsiteY1732" fmla="*/ 873350 h 933219"/>
                <a:gd name="connsiteX1733" fmla="*/ 1795045 w 2747915"/>
                <a:gd name="connsiteY1733" fmla="*/ 873350 h 933219"/>
                <a:gd name="connsiteX1734" fmla="*/ 1796567 w 2747915"/>
                <a:gd name="connsiteY1734" fmla="*/ 872336 h 933219"/>
                <a:gd name="connsiteX1735" fmla="*/ 1796567 w 2747915"/>
                <a:gd name="connsiteY1735" fmla="*/ 872336 h 933219"/>
                <a:gd name="connsiteX1736" fmla="*/ 1796567 w 2747915"/>
                <a:gd name="connsiteY1736" fmla="*/ 872336 h 933219"/>
                <a:gd name="connsiteX1737" fmla="*/ 1796567 w 2747915"/>
                <a:gd name="connsiteY1737" fmla="*/ 872336 h 933219"/>
                <a:gd name="connsiteX1738" fmla="*/ 1797074 w 2747915"/>
                <a:gd name="connsiteY1738" fmla="*/ 872336 h 933219"/>
                <a:gd name="connsiteX1739" fmla="*/ 1797074 w 2747915"/>
                <a:gd name="connsiteY1739" fmla="*/ 872336 h 933219"/>
                <a:gd name="connsiteX1740" fmla="*/ 1797074 w 2747915"/>
                <a:gd name="connsiteY1740" fmla="*/ 872336 h 933219"/>
                <a:gd name="connsiteX1741" fmla="*/ 1797074 w 2747915"/>
                <a:gd name="connsiteY1741" fmla="*/ 872336 h 933219"/>
                <a:gd name="connsiteX1742" fmla="*/ 1800626 w 2747915"/>
                <a:gd name="connsiteY1742" fmla="*/ 870814 h 933219"/>
                <a:gd name="connsiteX1743" fmla="*/ 1798596 w 2747915"/>
                <a:gd name="connsiteY1743" fmla="*/ 871828 h 933219"/>
                <a:gd name="connsiteX1744" fmla="*/ 1797582 w 2747915"/>
                <a:gd name="connsiteY1744" fmla="*/ 872336 h 933219"/>
                <a:gd name="connsiteX1745" fmla="*/ 1798089 w 2747915"/>
                <a:gd name="connsiteY1745" fmla="*/ 872336 h 933219"/>
                <a:gd name="connsiteX1746" fmla="*/ 1806207 w 2747915"/>
                <a:gd name="connsiteY1746" fmla="*/ 868784 h 933219"/>
                <a:gd name="connsiteX1747" fmla="*/ 1806207 w 2747915"/>
                <a:gd name="connsiteY1747" fmla="*/ 868784 h 933219"/>
                <a:gd name="connsiteX1748" fmla="*/ 1800626 w 2747915"/>
                <a:gd name="connsiteY1748" fmla="*/ 870814 h 933219"/>
                <a:gd name="connsiteX1749" fmla="*/ 1820920 w 2747915"/>
                <a:gd name="connsiteY1749" fmla="*/ 861681 h 933219"/>
                <a:gd name="connsiteX1750" fmla="*/ 1820920 w 2747915"/>
                <a:gd name="connsiteY1750" fmla="*/ 861681 h 933219"/>
                <a:gd name="connsiteX1751" fmla="*/ 1820920 w 2747915"/>
                <a:gd name="connsiteY1751" fmla="*/ 861681 h 933219"/>
                <a:gd name="connsiteX1752" fmla="*/ 1814832 w 2747915"/>
                <a:gd name="connsiteY1752" fmla="*/ 857622 h 933219"/>
                <a:gd name="connsiteX1753" fmla="*/ 1815339 w 2747915"/>
                <a:gd name="connsiteY1753" fmla="*/ 857115 h 933219"/>
                <a:gd name="connsiteX1754" fmla="*/ 1814832 w 2747915"/>
                <a:gd name="connsiteY1754" fmla="*/ 857622 h 933219"/>
                <a:gd name="connsiteX1755" fmla="*/ 1814832 w 2747915"/>
                <a:gd name="connsiteY1755" fmla="*/ 857622 h 933219"/>
                <a:gd name="connsiteX1756" fmla="*/ 1849840 w 2747915"/>
                <a:gd name="connsiteY1756" fmla="*/ 819570 h 933219"/>
                <a:gd name="connsiteX1757" fmla="*/ 1849840 w 2747915"/>
                <a:gd name="connsiteY1757" fmla="*/ 819570 h 933219"/>
                <a:gd name="connsiteX1758" fmla="*/ 1848825 w 2747915"/>
                <a:gd name="connsiteY1758" fmla="*/ 821092 h 933219"/>
                <a:gd name="connsiteX1759" fmla="*/ 1848825 w 2747915"/>
                <a:gd name="connsiteY1759" fmla="*/ 821092 h 933219"/>
                <a:gd name="connsiteX1760" fmla="*/ 1849840 w 2747915"/>
                <a:gd name="connsiteY1760" fmla="*/ 819570 h 933219"/>
                <a:gd name="connsiteX1761" fmla="*/ 2036042 w 2747915"/>
                <a:gd name="connsiteY1761" fmla="*/ 739407 h 933219"/>
                <a:gd name="connsiteX1762" fmla="*/ 2036042 w 2747915"/>
                <a:gd name="connsiteY1762" fmla="*/ 739407 h 933219"/>
                <a:gd name="connsiteX1763" fmla="*/ 2034012 w 2747915"/>
                <a:gd name="connsiteY1763" fmla="*/ 740929 h 933219"/>
                <a:gd name="connsiteX1764" fmla="*/ 2033505 w 2747915"/>
                <a:gd name="connsiteY1764" fmla="*/ 740929 h 933219"/>
                <a:gd name="connsiteX1765" fmla="*/ 2036042 w 2747915"/>
                <a:gd name="connsiteY1765" fmla="*/ 739407 h 933219"/>
                <a:gd name="connsiteX1766" fmla="*/ 2037056 w 2747915"/>
                <a:gd name="connsiteY1766" fmla="*/ 738900 h 933219"/>
                <a:gd name="connsiteX1767" fmla="*/ 2037056 w 2747915"/>
                <a:gd name="connsiteY1767" fmla="*/ 738900 h 933219"/>
                <a:gd name="connsiteX1768" fmla="*/ 2049740 w 2747915"/>
                <a:gd name="connsiteY1768" fmla="*/ 730274 h 933219"/>
                <a:gd name="connsiteX1769" fmla="*/ 2050248 w 2747915"/>
                <a:gd name="connsiteY1769" fmla="*/ 730274 h 933219"/>
                <a:gd name="connsiteX1770" fmla="*/ 2037056 w 2747915"/>
                <a:gd name="connsiteY1770" fmla="*/ 738900 h 933219"/>
                <a:gd name="connsiteX1771" fmla="*/ 2066483 w 2747915"/>
                <a:gd name="connsiteY1771" fmla="*/ 718098 h 933219"/>
                <a:gd name="connsiteX1772" fmla="*/ 2066483 w 2747915"/>
                <a:gd name="connsiteY1772" fmla="*/ 718098 h 933219"/>
                <a:gd name="connsiteX1773" fmla="*/ 2069527 w 2747915"/>
                <a:gd name="connsiteY1773" fmla="*/ 715561 h 933219"/>
                <a:gd name="connsiteX1774" fmla="*/ 2066483 w 2747915"/>
                <a:gd name="connsiteY1774" fmla="*/ 718098 h 933219"/>
                <a:gd name="connsiteX1775" fmla="*/ 2188250 w 2747915"/>
                <a:gd name="connsiteY1775" fmla="*/ 629310 h 933219"/>
                <a:gd name="connsiteX1776" fmla="*/ 2188250 w 2747915"/>
                <a:gd name="connsiteY1776" fmla="*/ 629310 h 933219"/>
                <a:gd name="connsiteX1777" fmla="*/ 2188250 w 2747915"/>
                <a:gd name="connsiteY1777" fmla="*/ 629310 h 933219"/>
                <a:gd name="connsiteX1778" fmla="*/ 2188250 w 2747915"/>
                <a:gd name="connsiteY1778" fmla="*/ 629310 h 933219"/>
                <a:gd name="connsiteX1779" fmla="*/ 2188250 w 2747915"/>
                <a:gd name="connsiteY1779" fmla="*/ 629310 h 933219"/>
                <a:gd name="connsiteX1780" fmla="*/ 2189265 w 2747915"/>
                <a:gd name="connsiteY1780" fmla="*/ 629310 h 933219"/>
                <a:gd name="connsiteX1781" fmla="*/ 2189772 w 2747915"/>
                <a:gd name="connsiteY1781" fmla="*/ 629310 h 933219"/>
                <a:gd name="connsiteX1782" fmla="*/ 2189772 w 2747915"/>
                <a:gd name="connsiteY1782" fmla="*/ 629310 h 933219"/>
                <a:gd name="connsiteX1783" fmla="*/ 2189265 w 2747915"/>
                <a:gd name="connsiteY1783" fmla="*/ 629310 h 933219"/>
                <a:gd name="connsiteX1784" fmla="*/ 2189265 w 2747915"/>
                <a:gd name="connsiteY1784" fmla="*/ 629310 h 933219"/>
                <a:gd name="connsiteX1785" fmla="*/ 2211589 w 2747915"/>
                <a:gd name="connsiteY1785" fmla="*/ 626773 h 933219"/>
                <a:gd name="connsiteX1786" fmla="*/ 2215648 w 2747915"/>
                <a:gd name="connsiteY1786" fmla="*/ 626265 h 933219"/>
                <a:gd name="connsiteX1787" fmla="*/ 2215648 w 2747915"/>
                <a:gd name="connsiteY1787" fmla="*/ 626265 h 933219"/>
                <a:gd name="connsiteX1788" fmla="*/ 2211589 w 2747915"/>
                <a:gd name="connsiteY1788" fmla="*/ 626773 h 933219"/>
                <a:gd name="connsiteX1789" fmla="*/ 2211589 w 2747915"/>
                <a:gd name="connsiteY1789" fmla="*/ 626773 h 933219"/>
                <a:gd name="connsiteX1790" fmla="*/ 2216155 w 2747915"/>
                <a:gd name="connsiteY1790" fmla="*/ 626773 h 933219"/>
                <a:gd name="connsiteX1791" fmla="*/ 2217677 w 2747915"/>
                <a:gd name="connsiteY1791" fmla="*/ 626773 h 933219"/>
                <a:gd name="connsiteX1792" fmla="*/ 2216155 w 2747915"/>
                <a:gd name="connsiteY1792" fmla="*/ 626773 h 933219"/>
                <a:gd name="connsiteX1793" fmla="*/ 2216155 w 2747915"/>
                <a:gd name="connsiteY1793" fmla="*/ 626773 h 933219"/>
                <a:gd name="connsiteX1794" fmla="*/ 2242538 w 2747915"/>
                <a:gd name="connsiteY1794" fmla="*/ 624743 h 933219"/>
                <a:gd name="connsiteX1795" fmla="*/ 2241523 w 2747915"/>
                <a:gd name="connsiteY1795" fmla="*/ 624743 h 933219"/>
                <a:gd name="connsiteX1796" fmla="*/ 2241523 w 2747915"/>
                <a:gd name="connsiteY1796" fmla="*/ 624743 h 933219"/>
                <a:gd name="connsiteX1797" fmla="*/ 2242538 w 2747915"/>
                <a:gd name="connsiteY1797" fmla="*/ 624743 h 933219"/>
                <a:gd name="connsiteX1798" fmla="*/ 2240508 w 2747915"/>
                <a:gd name="connsiteY1798" fmla="*/ 624743 h 933219"/>
                <a:gd name="connsiteX1799" fmla="*/ 2240508 w 2747915"/>
                <a:gd name="connsiteY1799" fmla="*/ 624743 h 933219"/>
                <a:gd name="connsiteX1800" fmla="*/ 2237971 w 2747915"/>
                <a:gd name="connsiteY1800" fmla="*/ 624743 h 933219"/>
                <a:gd name="connsiteX1801" fmla="*/ 2237971 w 2747915"/>
                <a:gd name="connsiteY1801" fmla="*/ 624743 h 933219"/>
                <a:gd name="connsiteX1802" fmla="*/ 2240508 w 2747915"/>
                <a:gd name="connsiteY1802" fmla="*/ 624743 h 933219"/>
                <a:gd name="connsiteX1803" fmla="*/ 2390180 w 2747915"/>
                <a:gd name="connsiteY1803" fmla="*/ 522256 h 933219"/>
                <a:gd name="connsiteX1804" fmla="*/ 2386628 w 2747915"/>
                <a:gd name="connsiteY1804" fmla="*/ 521749 h 933219"/>
                <a:gd name="connsiteX1805" fmla="*/ 2391702 w 2747915"/>
                <a:gd name="connsiteY1805" fmla="*/ 522764 h 933219"/>
                <a:gd name="connsiteX1806" fmla="*/ 2390180 w 2747915"/>
                <a:gd name="connsiteY1806" fmla="*/ 522256 h 933219"/>
                <a:gd name="connsiteX1807" fmla="*/ 1849840 w 2747915"/>
                <a:gd name="connsiteY1807" fmla="*/ 609015 h 933219"/>
                <a:gd name="connsiteX1808" fmla="*/ 1848825 w 2747915"/>
                <a:gd name="connsiteY1808" fmla="*/ 609522 h 933219"/>
                <a:gd name="connsiteX1809" fmla="*/ 1848825 w 2747915"/>
                <a:gd name="connsiteY1809" fmla="*/ 609522 h 933219"/>
                <a:gd name="connsiteX1810" fmla="*/ 1849840 w 2747915"/>
                <a:gd name="connsiteY1810" fmla="*/ 609015 h 933219"/>
                <a:gd name="connsiteX1811" fmla="*/ 1862017 w 2747915"/>
                <a:gd name="connsiteY1811" fmla="*/ 692222 h 933219"/>
                <a:gd name="connsiteX1812" fmla="*/ 1865568 w 2747915"/>
                <a:gd name="connsiteY1812" fmla="*/ 692730 h 933219"/>
                <a:gd name="connsiteX1813" fmla="*/ 1862017 w 2747915"/>
                <a:gd name="connsiteY1813" fmla="*/ 692222 h 933219"/>
                <a:gd name="connsiteX1814" fmla="*/ 1862017 w 2747915"/>
                <a:gd name="connsiteY1814" fmla="*/ 692222 h 933219"/>
                <a:gd name="connsiteX1815" fmla="*/ 1787942 w 2747915"/>
                <a:gd name="connsiteY1815" fmla="*/ 822614 h 933219"/>
                <a:gd name="connsiteX1816" fmla="*/ 1787942 w 2747915"/>
                <a:gd name="connsiteY1816" fmla="*/ 822614 h 933219"/>
                <a:gd name="connsiteX1817" fmla="*/ 1787942 w 2747915"/>
                <a:gd name="connsiteY1817" fmla="*/ 822614 h 933219"/>
                <a:gd name="connsiteX1818" fmla="*/ 1787942 w 2747915"/>
                <a:gd name="connsiteY1818" fmla="*/ 822614 h 933219"/>
                <a:gd name="connsiteX1819" fmla="*/ 1787434 w 2747915"/>
                <a:gd name="connsiteY1819" fmla="*/ 824136 h 933219"/>
                <a:gd name="connsiteX1820" fmla="*/ 1787434 w 2747915"/>
                <a:gd name="connsiteY1820" fmla="*/ 824136 h 933219"/>
                <a:gd name="connsiteX1821" fmla="*/ 1787434 w 2747915"/>
                <a:gd name="connsiteY1821" fmla="*/ 824136 h 933219"/>
                <a:gd name="connsiteX1822" fmla="*/ 1787434 w 2747915"/>
                <a:gd name="connsiteY1822" fmla="*/ 824136 h 933219"/>
                <a:gd name="connsiteX1823" fmla="*/ 1839693 w 2747915"/>
                <a:gd name="connsiteY1823" fmla="*/ 832254 h 933219"/>
                <a:gd name="connsiteX1824" fmla="*/ 1840707 w 2747915"/>
                <a:gd name="connsiteY1824" fmla="*/ 831239 h 933219"/>
                <a:gd name="connsiteX1825" fmla="*/ 1840707 w 2747915"/>
                <a:gd name="connsiteY1825" fmla="*/ 831239 h 933219"/>
                <a:gd name="connsiteX1826" fmla="*/ 1839693 w 2747915"/>
                <a:gd name="connsiteY1826" fmla="*/ 832254 h 933219"/>
                <a:gd name="connsiteX1827" fmla="*/ 1845781 w 2747915"/>
                <a:gd name="connsiteY1827" fmla="*/ 824644 h 933219"/>
                <a:gd name="connsiteX1828" fmla="*/ 1848318 w 2747915"/>
                <a:gd name="connsiteY1828" fmla="*/ 821092 h 933219"/>
                <a:gd name="connsiteX1829" fmla="*/ 1848318 w 2747915"/>
                <a:gd name="connsiteY1829" fmla="*/ 821092 h 933219"/>
                <a:gd name="connsiteX1830" fmla="*/ 1845781 w 2747915"/>
                <a:gd name="connsiteY1830" fmla="*/ 824644 h 933219"/>
                <a:gd name="connsiteX1831" fmla="*/ 2027416 w 2747915"/>
                <a:gd name="connsiteY1831" fmla="*/ 745495 h 933219"/>
                <a:gd name="connsiteX1832" fmla="*/ 2027416 w 2747915"/>
                <a:gd name="connsiteY1832" fmla="*/ 745495 h 933219"/>
                <a:gd name="connsiteX1833" fmla="*/ 2024372 w 2747915"/>
                <a:gd name="connsiteY1833" fmla="*/ 747525 h 933219"/>
                <a:gd name="connsiteX1834" fmla="*/ 2027416 w 2747915"/>
                <a:gd name="connsiteY1834" fmla="*/ 745495 h 933219"/>
                <a:gd name="connsiteX1835" fmla="*/ 2028938 w 2747915"/>
                <a:gd name="connsiteY1835" fmla="*/ 743973 h 933219"/>
                <a:gd name="connsiteX1836" fmla="*/ 2032997 w 2747915"/>
                <a:gd name="connsiteY1836" fmla="*/ 741436 h 933219"/>
                <a:gd name="connsiteX1837" fmla="*/ 2033505 w 2747915"/>
                <a:gd name="connsiteY1837" fmla="*/ 741436 h 933219"/>
                <a:gd name="connsiteX1838" fmla="*/ 2030461 w 2747915"/>
                <a:gd name="connsiteY1838" fmla="*/ 743466 h 933219"/>
                <a:gd name="connsiteX1839" fmla="*/ 2028938 w 2747915"/>
                <a:gd name="connsiteY1839" fmla="*/ 743973 h 933219"/>
                <a:gd name="connsiteX1840" fmla="*/ 2028938 w 2747915"/>
                <a:gd name="connsiteY1840" fmla="*/ 743973 h 933219"/>
                <a:gd name="connsiteX1841" fmla="*/ 2100984 w 2747915"/>
                <a:gd name="connsiteY1841" fmla="*/ 692730 h 933219"/>
                <a:gd name="connsiteX1842" fmla="*/ 2084241 w 2747915"/>
                <a:gd name="connsiteY1842" fmla="*/ 705414 h 933219"/>
                <a:gd name="connsiteX1843" fmla="*/ 2105043 w 2747915"/>
                <a:gd name="connsiteY1843" fmla="*/ 689686 h 933219"/>
                <a:gd name="connsiteX1844" fmla="*/ 2106057 w 2747915"/>
                <a:gd name="connsiteY1844" fmla="*/ 689178 h 933219"/>
                <a:gd name="connsiteX1845" fmla="*/ 2100984 w 2747915"/>
                <a:gd name="connsiteY1845" fmla="*/ 692730 h 933219"/>
                <a:gd name="connsiteX1846" fmla="*/ 2234927 w 2747915"/>
                <a:gd name="connsiteY1846" fmla="*/ 625251 h 933219"/>
                <a:gd name="connsiteX1847" fmla="*/ 2234927 w 2747915"/>
                <a:gd name="connsiteY1847" fmla="*/ 625251 h 933219"/>
                <a:gd name="connsiteX1848" fmla="*/ 2237971 w 2747915"/>
                <a:gd name="connsiteY1848" fmla="*/ 625251 h 933219"/>
                <a:gd name="connsiteX1849" fmla="*/ 2237971 w 2747915"/>
                <a:gd name="connsiteY1849" fmla="*/ 625251 h 933219"/>
                <a:gd name="connsiteX1850" fmla="*/ 2234927 w 2747915"/>
                <a:gd name="connsiteY1850" fmla="*/ 625251 h 933219"/>
                <a:gd name="connsiteX1851" fmla="*/ 2258773 w 2747915"/>
                <a:gd name="connsiteY1851" fmla="*/ 624236 h 933219"/>
                <a:gd name="connsiteX1852" fmla="*/ 2258773 w 2747915"/>
                <a:gd name="connsiteY1852" fmla="*/ 624236 h 933219"/>
                <a:gd name="connsiteX1853" fmla="*/ 2259281 w 2747915"/>
                <a:gd name="connsiteY1853" fmla="*/ 624236 h 933219"/>
                <a:gd name="connsiteX1854" fmla="*/ 2259281 w 2747915"/>
                <a:gd name="connsiteY1854" fmla="*/ 624236 h 933219"/>
                <a:gd name="connsiteX1855" fmla="*/ 2258773 w 2747915"/>
                <a:gd name="connsiteY1855" fmla="*/ 624236 h 933219"/>
                <a:gd name="connsiteX1856" fmla="*/ 2260295 w 2747915"/>
                <a:gd name="connsiteY1856" fmla="*/ 624236 h 933219"/>
                <a:gd name="connsiteX1857" fmla="*/ 2260803 w 2747915"/>
                <a:gd name="connsiteY1857" fmla="*/ 624236 h 933219"/>
                <a:gd name="connsiteX1858" fmla="*/ 2260803 w 2747915"/>
                <a:gd name="connsiteY1858" fmla="*/ 624236 h 933219"/>
                <a:gd name="connsiteX1859" fmla="*/ 2260295 w 2747915"/>
                <a:gd name="connsiteY1859" fmla="*/ 624236 h 933219"/>
                <a:gd name="connsiteX1860" fmla="*/ 2260295 w 2747915"/>
                <a:gd name="connsiteY1860" fmla="*/ 624236 h 933219"/>
                <a:gd name="connsiteX1861" fmla="*/ 2385106 w 2747915"/>
                <a:gd name="connsiteY1861" fmla="*/ 599883 h 933219"/>
                <a:gd name="connsiteX1862" fmla="*/ 2382569 w 2747915"/>
                <a:gd name="connsiteY1862" fmla="*/ 600897 h 933219"/>
                <a:gd name="connsiteX1863" fmla="*/ 2385106 w 2747915"/>
                <a:gd name="connsiteY1863" fmla="*/ 599883 h 933219"/>
                <a:gd name="connsiteX1864" fmla="*/ 2465777 w 2747915"/>
                <a:gd name="connsiteY1864" fmla="*/ 589735 h 933219"/>
                <a:gd name="connsiteX1865" fmla="*/ 2467299 w 2747915"/>
                <a:gd name="connsiteY1865" fmla="*/ 589735 h 933219"/>
                <a:gd name="connsiteX1866" fmla="*/ 2466284 w 2747915"/>
                <a:gd name="connsiteY1866" fmla="*/ 589735 h 933219"/>
                <a:gd name="connsiteX1867" fmla="*/ 2461210 w 2747915"/>
                <a:gd name="connsiteY1867" fmla="*/ 592780 h 933219"/>
                <a:gd name="connsiteX1868" fmla="*/ 2465777 w 2747915"/>
                <a:gd name="connsiteY1868" fmla="*/ 589735 h 933219"/>
                <a:gd name="connsiteX1869" fmla="*/ 2469836 w 2747915"/>
                <a:gd name="connsiteY1869" fmla="*/ 591765 h 933219"/>
                <a:gd name="connsiteX1870" fmla="*/ 2471358 w 2747915"/>
                <a:gd name="connsiteY1870" fmla="*/ 591765 h 933219"/>
                <a:gd name="connsiteX1871" fmla="*/ 2469836 w 2747915"/>
                <a:gd name="connsiteY1871" fmla="*/ 591257 h 933219"/>
                <a:gd name="connsiteX1872" fmla="*/ 2470850 w 2747915"/>
                <a:gd name="connsiteY1872" fmla="*/ 591257 h 933219"/>
                <a:gd name="connsiteX1873" fmla="*/ 2471358 w 2747915"/>
                <a:gd name="connsiteY1873" fmla="*/ 591765 h 933219"/>
                <a:gd name="connsiteX1874" fmla="*/ 2470850 w 2747915"/>
                <a:gd name="connsiteY1874" fmla="*/ 591765 h 933219"/>
                <a:gd name="connsiteX1875" fmla="*/ 2471358 w 2747915"/>
                <a:gd name="connsiteY1875" fmla="*/ 591765 h 933219"/>
                <a:gd name="connsiteX1876" fmla="*/ 2471865 w 2747915"/>
                <a:gd name="connsiteY1876" fmla="*/ 592272 h 933219"/>
                <a:gd name="connsiteX1877" fmla="*/ 2469836 w 2747915"/>
                <a:gd name="connsiteY1877" fmla="*/ 591765 h 933219"/>
                <a:gd name="connsiteX1878" fmla="*/ 2472880 w 2747915"/>
                <a:gd name="connsiteY1878" fmla="*/ 591765 h 933219"/>
                <a:gd name="connsiteX1879" fmla="*/ 2472880 w 2747915"/>
                <a:gd name="connsiteY1879" fmla="*/ 591765 h 933219"/>
                <a:gd name="connsiteX1880" fmla="*/ 2474909 w 2747915"/>
                <a:gd name="connsiteY1880" fmla="*/ 592272 h 933219"/>
                <a:gd name="connsiteX1881" fmla="*/ 2472880 w 2747915"/>
                <a:gd name="connsiteY1881" fmla="*/ 591765 h 933219"/>
                <a:gd name="connsiteX1882" fmla="*/ 2472880 w 2747915"/>
                <a:gd name="connsiteY1882" fmla="*/ 591765 h 933219"/>
                <a:gd name="connsiteX1883" fmla="*/ 2472880 w 2747915"/>
                <a:gd name="connsiteY1883" fmla="*/ 591257 h 933219"/>
                <a:gd name="connsiteX1884" fmla="*/ 2473895 w 2747915"/>
                <a:gd name="connsiteY1884" fmla="*/ 591257 h 933219"/>
                <a:gd name="connsiteX1885" fmla="*/ 2472880 w 2747915"/>
                <a:gd name="connsiteY1885" fmla="*/ 591257 h 933219"/>
                <a:gd name="connsiteX1886" fmla="*/ 2472880 w 2747915"/>
                <a:gd name="connsiteY1886" fmla="*/ 591257 h 933219"/>
                <a:gd name="connsiteX1887" fmla="*/ 2472372 w 2747915"/>
                <a:gd name="connsiteY1887" fmla="*/ 589735 h 933219"/>
                <a:gd name="connsiteX1888" fmla="*/ 2488608 w 2747915"/>
                <a:gd name="connsiteY1888" fmla="*/ 590243 h 933219"/>
                <a:gd name="connsiteX1889" fmla="*/ 2488608 w 2747915"/>
                <a:gd name="connsiteY1889" fmla="*/ 590243 h 933219"/>
                <a:gd name="connsiteX1890" fmla="*/ 2482520 w 2747915"/>
                <a:gd name="connsiteY1890" fmla="*/ 590243 h 933219"/>
                <a:gd name="connsiteX1891" fmla="*/ 2472372 w 2747915"/>
                <a:gd name="connsiteY1891" fmla="*/ 589735 h 933219"/>
                <a:gd name="connsiteX1892" fmla="*/ 2488608 w 2747915"/>
                <a:gd name="connsiteY1892" fmla="*/ 590750 h 933219"/>
                <a:gd name="connsiteX1893" fmla="*/ 2488608 w 2747915"/>
                <a:gd name="connsiteY1893" fmla="*/ 590750 h 933219"/>
                <a:gd name="connsiteX1894" fmla="*/ 2491145 w 2747915"/>
                <a:gd name="connsiteY1894" fmla="*/ 590750 h 933219"/>
                <a:gd name="connsiteX1895" fmla="*/ 2491652 w 2747915"/>
                <a:gd name="connsiteY1895" fmla="*/ 590750 h 933219"/>
                <a:gd name="connsiteX1896" fmla="*/ 2488608 w 2747915"/>
                <a:gd name="connsiteY1896" fmla="*/ 590750 h 933219"/>
                <a:gd name="connsiteX1897" fmla="*/ 2502814 w 2747915"/>
                <a:gd name="connsiteY1897" fmla="*/ 590750 h 933219"/>
                <a:gd name="connsiteX1898" fmla="*/ 2503321 w 2747915"/>
                <a:gd name="connsiteY1898" fmla="*/ 590750 h 933219"/>
                <a:gd name="connsiteX1899" fmla="*/ 2503321 w 2747915"/>
                <a:gd name="connsiteY1899" fmla="*/ 590750 h 933219"/>
                <a:gd name="connsiteX1900" fmla="*/ 2502814 w 2747915"/>
                <a:gd name="connsiteY1900" fmla="*/ 590750 h 933219"/>
                <a:gd name="connsiteX1901" fmla="*/ 2538329 w 2747915"/>
                <a:gd name="connsiteY1901" fmla="*/ 593794 h 933219"/>
                <a:gd name="connsiteX1902" fmla="*/ 2538329 w 2747915"/>
                <a:gd name="connsiteY1902" fmla="*/ 593794 h 933219"/>
                <a:gd name="connsiteX1903" fmla="*/ 2527167 w 2747915"/>
                <a:gd name="connsiteY1903" fmla="*/ 592780 h 933219"/>
                <a:gd name="connsiteX1904" fmla="*/ 2527167 w 2747915"/>
                <a:gd name="connsiteY1904" fmla="*/ 592780 h 933219"/>
                <a:gd name="connsiteX1905" fmla="*/ 2538329 w 2747915"/>
                <a:gd name="connsiteY1905" fmla="*/ 593794 h 933219"/>
                <a:gd name="connsiteX1906" fmla="*/ 2538329 w 2747915"/>
                <a:gd name="connsiteY1906" fmla="*/ 600390 h 933219"/>
                <a:gd name="connsiteX1907" fmla="*/ 2538329 w 2747915"/>
                <a:gd name="connsiteY1907" fmla="*/ 600390 h 933219"/>
                <a:gd name="connsiteX1908" fmla="*/ 2537315 w 2747915"/>
                <a:gd name="connsiteY1908" fmla="*/ 600390 h 933219"/>
                <a:gd name="connsiteX1909" fmla="*/ 2537315 w 2747915"/>
                <a:gd name="connsiteY1909" fmla="*/ 600390 h 933219"/>
                <a:gd name="connsiteX1910" fmla="*/ 2538329 w 2747915"/>
                <a:gd name="connsiteY1910" fmla="*/ 600390 h 933219"/>
                <a:gd name="connsiteX1911" fmla="*/ 2551014 w 2747915"/>
                <a:gd name="connsiteY1911" fmla="*/ 550161 h 933219"/>
                <a:gd name="connsiteX1912" fmla="*/ 2551014 w 2747915"/>
                <a:gd name="connsiteY1912" fmla="*/ 550161 h 933219"/>
                <a:gd name="connsiteX1913" fmla="*/ 2553043 w 2747915"/>
                <a:gd name="connsiteY1913" fmla="*/ 550669 h 933219"/>
                <a:gd name="connsiteX1914" fmla="*/ 2551014 w 2747915"/>
                <a:gd name="connsiteY1914" fmla="*/ 550161 h 933219"/>
                <a:gd name="connsiteX1915" fmla="*/ 2549491 w 2747915"/>
                <a:gd name="connsiteY1915" fmla="*/ 550161 h 933219"/>
                <a:gd name="connsiteX1916" fmla="*/ 2549491 w 2747915"/>
                <a:gd name="connsiteY1916" fmla="*/ 550161 h 933219"/>
                <a:gd name="connsiteX1917" fmla="*/ 2549491 w 2747915"/>
                <a:gd name="connsiteY1917" fmla="*/ 550161 h 933219"/>
                <a:gd name="connsiteX1918" fmla="*/ 2549491 w 2747915"/>
                <a:gd name="connsiteY1918" fmla="*/ 550161 h 933219"/>
                <a:gd name="connsiteX1919" fmla="*/ 2549491 w 2747915"/>
                <a:gd name="connsiteY1919" fmla="*/ 550161 h 933219"/>
                <a:gd name="connsiteX1920" fmla="*/ 2501292 w 2747915"/>
                <a:gd name="connsiteY1920" fmla="*/ 537984 h 933219"/>
                <a:gd name="connsiteX1921" fmla="*/ 2485564 w 2747915"/>
                <a:gd name="connsiteY1921" fmla="*/ 534940 h 933219"/>
                <a:gd name="connsiteX1922" fmla="*/ 2501292 w 2747915"/>
                <a:gd name="connsiteY1922" fmla="*/ 537984 h 933219"/>
                <a:gd name="connsiteX1923" fmla="*/ 2398298 w 2747915"/>
                <a:gd name="connsiteY1923" fmla="*/ 523271 h 933219"/>
                <a:gd name="connsiteX1924" fmla="*/ 2418592 w 2747915"/>
                <a:gd name="connsiteY1924" fmla="*/ 525300 h 933219"/>
                <a:gd name="connsiteX1925" fmla="*/ 2418085 w 2747915"/>
                <a:gd name="connsiteY1925" fmla="*/ 525300 h 933219"/>
                <a:gd name="connsiteX1926" fmla="*/ 2398298 w 2747915"/>
                <a:gd name="connsiteY1926" fmla="*/ 523271 h 933219"/>
                <a:gd name="connsiteX1927" fmla="*/ 2330311 w 2747915"/>
                <a:gd name="connsiteY1927" fmla="*/ 501962 h 933219"/>
                <a:gd name="connsiteX1928" fmla="*/ 2329296 w 2747915"/>
                <a:gd name="connsiteY1928" fmla="*/ 501454 h 933219"/>
                <a:gd name="connsiteX1929" fmla="*/ 2329296 w 2747915"/>
                <a:gd name="connsiteY1929" fmla="*/ 501454 h 933219"/>
                <a:gd name="connsiteX1930" fmla="*/ 2330311 w 2747915"/>
                <a:gd name="connsiteY1930" fmla="*/ 501962 h 933219"/>
                <a:gd name="connsiteX1931" fmla="*/ 2286171 w 2747915"/>
                <a:gd name="connsiteY1931" fmla="*/ 480653 h 933219"/>
                <a:gd name="connsiteX1932" fmla="*/ 2280590 w 2747915"/>
                <a:gd name="connsiteY1932" fmla="*/ 478623 h 933219"/>
                <a:gd name="connsiteX1933" fmla="*/ 2280590 w 2747915"/>
                <a:gd name="connsiteY1933" fmla="*/ 478623 h 933219"/>
                <a:gd name="connsiteX1934" fmla="*/ 2286171 w 2747915"/>
                <a:gd name="connsiteY1934" fmla="*/ 480653 h 933219"/>
                <a:gd name="connsiteX1935" fmla="*/ 2286171 w 2747915"/>
                <a:gd name="connsiteY1935" fmla="*/ 480653 h 933219"/>
                <a:gd name="connsiteX1936" fmla="*/ 2240001 w 2747915"/>
                <a:gd name="connsiteY1936" fmla="*/ 466447 h 933219"/>
                <a:gd name="connsiteX1937" fmla="*/ 2232898 w 2747915"/>
                <a:gd name="connsiteY1937" fmla="*/ 464417 h 933219"/>
                <a:gd name="connsiteX1938" fmla="*/ 2232898 w 2747915"/>
                <a:gd name="connsiteY1938" fmla="*/ 464417 h 933219"/>
                <a:gd name="connsiteX1939" fmla="*/ 2240001 w 2747915"/>
                <a:gd name="connsiteY1939" fmla="*/ 466447 h 933219"/>
                <a:gd name="connsiteX1940" fmla="*/ 2180132 w 2747915"/>
                <a:gd name="connsiteY1940" fmla="*/ 448181 h 933219"/>
                <a:gd name="connsiteX1941" fmla="*/ 2180132 w 2747915"/>
                <a:gd name="connsiteY1941" fmla="*/ 448181 h 933219"/>
                <a:gd name="connsiteX1942" fmla="*/ 2194846 w 2747915"/>
                <a:gd name="connsiteY1942" fmla="*/ 453255 h 933219"/>
                <a:gd name="connsiteX1943" fmla="*/ 2194846 w 2747915"/>
                <a:gd name="connsiteY1943" fmla="*/ 453255 h 933219"/>
                <a:gd name="connsiteX1944" fmla="*/ 2180132 w 2747915"/>
                <a:gd name="connsiteY1944" fmla="*/ 448181 h 933219"/>
                <a:gd name="connsiteX1945" fmla="*/ 2180132 w 2747915"/>
                <a:gd name="connsiteY1945" fmla="*/ 448181 h 933219"/>
                <a:gd name="connsiteX1946" fmla="*/ 2179625 w 2747915"/>
                <a:gd name="connsiteY1946" fmla="*/ 447674 h 933219"/>
                <a:gd name="connsiteX1947" fmla="*/ 2180132 w 2747915"/>
                <a:gd name="connsiteY1947" fmla="*/ 448181 h 933219"/>
                <a:gd name="connsiteX1948" fmla="*/ 2180132 w 2747915"/>
                <a:gd name="connsiteY1948" fmla="*/ 448181 h 933219"/>
                <a:gd name="connsiteX1949" fmla="*/ 2168970 w 2747915"/>
                <a:gd name="connsiteY1949" fmla="*/ 443615 h 933219"/>
                <a:gd name="connsiteX1950" fmla="*/ 2168970 w 2747915"/>
                <a:gd name="connsiteY1950" fmla="*/ 443615 h 933219"/>
                <a:gd name="connsiteX1951" fmla="*/ 2168970 w 2747915"/>
                <a:gd name="connsiteY1951" fmla="*/ 443615 h 933219"/>
                <a:gd name="connsiteX1952" fmla="*/ 2168970 w 2747915"/>
                <a:gd name="connsiteY1952" fmla="*/ 443615 h 933219"/>
                <a:gd name="connsiteX1953" fmla="*/ 2148676 w 2747915"/>
                <a:gd name="connsiteY1953" fmla="*/ 429916 h 933219"/>
                <a:gd name="connsiteX1954" fmla="*/ 2148676 w 2747915"/>
                <a:gd name="connsiteY1954" fmla="*/ 429916 h 933219"/>
                <a:gd name="connsiteX1955" fmla="*/ 2135992 w 2747915"/>
                <a:gd name="connsiteY1955" fmla="*/ 427887 h 933219"/>
                <a:gd name="connsiteX1956" fmla="*/ 2136499 w 2747915"/>
                <a:gd name="connsiteY1956" fmla="*/ 427887 h 933219"/>
                <a:gd name="connsiteX1957" fmla="*/ 2148676 w 2747915"/>
                <a:gd name="connsiteY1957" fmla="*/ 429916 h 933219"/>
                <a:gd name="connsiteX1958" fmla="*/ 2135484 w 2747915"/>
                <a:gd name="connsiteY1958" fmla="*/ 427380 h 933219"/>
                <a:gd name="connsiteX1959" fmla="*/ 2132440 w 2747915"/>
                <a:gd name="connsiteY1959" fmla="*/ 426872 h 933219"/>
                <a:gd name="connsiteX1960" fmla="*/ 2129396 w 2747915"/>
                <a:gd name="connsiteY1960" fmla="*/ 425858 h 933219"/>
                <a:gd name="connsiteX1961" fmla="*/ 2129396 w 2747915"/>
                <a:gd name="connsiteY1961" fmla="*/ 425858 h 933219"/>
                <a:gd name="connsiteX1962" fmla="*/ 2132440 w 2747915"/>
                <a:gd name="connsiteY1962" fmla="*/ 426872 h 933219"/>
                <a:gd name="connsiteX1963" fmla="*/ 2135484 w 2747915"/>
                <a:gd name="connsiteY1963" fmla="*/ 427380 h 933219"/>
                <a:gd name="connsiteX1964" fmla="*/ 2135484 w 2747915"/>
                <a:gd name="connsiteY1964" fmla="*/ 427380 h 933219"/>
                <a:gd name="connsiteX1965" fmla="*/ 2128889 w 2747915"/>
                <a:gd name="connsiteY1965" fmla="*/ 425858 h 933219"/>
                <a:gd name="connsiteX1966" fmla="*/ 2128889 w 2747915"/>
                <a:gd name="connsiteY1966" fmla="*/ 425858 h 933219"/>
                <a:gd name="connsiteX1967" fmla="*/ 2127367 w 2747915"/>
                <a:gd name="connsiteY1967" fmla="*/ 425350 h 933219"/>
                <a:gd name="connsiteX1968" fmla="*/ 2127367 w 2747915"/>
                <a:gd name="connsiteY1968" fmla="*/ 425350 h 933219"/>
                <a:gd name="connsiteX1969" fmla="*/ 2128889 w 2747915"/>
                <a:gd name="connsiteY1969" fmla="*/ 425858 h 933219"/>
                <a:gd name="connsiteX1970" fmla="*/ 1848318 w 2747915"/>
                <a:gd name="connsiteY1970" fmla="*/ 609522 h 933219"/>
                <a:gd name="connsiteX1971" fmla="*/ 1848318 w 2747915"/>
                <a:gd name="connsiteY1971" fmla="*/ 609522 h 933219"/>
                <a:gd name="connsiteX1972" fmla="*/ 1845781 w 2747915"/>
                <a:gd name="connsiteY1972" fmla="*/ 610537 h 933219"/>
                <a:gd name="connsiteX1973" fmla="*/ 1845781 w 2747915"/>
                <a:gd name="connsiteY1973" fmla="*/ 610537 h 933219"/>
                <a:gd name="connsiteX1974" fmla="*/ 1848318 w 2747915"/>
                <a:gd name="connsiteY1974" fmla="*/ 609522 h 933219"/>
                <a:gd name="connsiteX1975" fmla="*/ 1785912 w 2747915"/>
                <a:gd name="connsiteY1975" fmla="*/ 825151 h 933219"/>
                <a:gd name="connsiteX1976" fmla="*/ 1784390 w 2747915"/>
                <a:gd name="connsiteY1976" fmla="*/ 826673 h 933219"/>
                <a:gd name="connsiteX1977" fmla="*/ 1784390 w 2747915"/>
                <a:gd name="connsiteY1977" fmla="*/ 826673 h 933219"/>
                <a:gd name="connsiteX1978" fmla="*/ 1785912 w 2747915"/>
                <a:gd name="connsiteY1978" fmla="*/ 825151 h 933219"/>
                <a:gd name="connsiteX1979" fmla="*/ 1785912 w 2747915"/>
                <a:gd name="connsiteY1979" fmla="*/ 825151 h 933219"/>
                <a:gd name="connsiteX1980" fmla="*/ 1783375 w 2747915"/>
                <a:gd name="connsiteY1980" fmla="*/ 827688 h 933219"/>
                <a:gd name="connsiteX1981" fmla="*/ 1783375 w 2747915"/>
                <a:gd name="connsiteY1981" fmla="*/ 827688 h 933219"/>
                <a:gd name="connsiteX1982" fmla="*/ 1782361 w 2747915"/>
                <a:gd name="connsiteY1982" fmla="*/ 828703 h 933219"/>
                <a:gd name="connsiteX1983" fmla="*/ 1783375 w 2747915"/>
                <a:gd name="connsiteY1983" fmla="*/ 827688 h 933219"/>
                <a:gd name="connsiteX1984" fmla="*/ 1778302 w 2747915"/>
                <a:gd name="connsiteY1984" fmla="*/ 834284 h 933219"/>
                <a:gd name="connsiteX1985" fmla="*/ 1777287 w 2747915"/>
                <a:gd name="connsiteY1985" fmla="*/ 835298 h 933219"/>
                <a:gd name="connsiteX1986" fmla="*/ 1778302 w 2747915"/>
                <a:gd name="connsiteY1986" fmla="*/ 834284 h 933219"/>
                <a:gd name="connsiteX1987" fmla="*/ 1778302 w 2747915"/>
                <a:gd name="connsiteY1987" fmla="*/ 834284 h 933219"/>
                <a:gd name="connsiteX1988" fmla="*/ 1740757 w 2747915"/>
                <a:gd name="connsiteY1988" fmla="*/ 865233 h 933219"/>
                <a:gd name="connsiteX1989" fmla="*/ 1739235 w 2747915"/>
                <a:gd name="connsiteY1989" fmla="*/ 866247 h 933219"/>
                <a:gd name="connsiteX1990" fmla="*/ 1738728 w 2747915"/>
                <a:gd name="connsiteY1990" fmla="*/ 866247 h 933219"/>
                <a:gd name="connsiteX1991" fmla="*/ 1740757 w 2747915"/>
                <a:gd name="connsiteY1991" fmla="*/ 865233 h 933219"/>
                <a:gd name="connsiteX1992" fmla="*/ 1740757 w 2747915"/>
                <a:gd name="connsiteY1992" fmla="*/ 865233 h 933219"/>
                <a:gd name="connsiteX1993" fmla="*/ 1728073 w 2747915"/>
                <a:gd name="connsiteY1993" fmla="*/ 874872 h 933219"/>
                <a:gd name="connsiteX1994" fmla="*/ 1728073 w 2747915"/>
                <a:gd name="connsiteY1994" fmla="*/ 874872 h 933219"/>
                <a:gd name="connsiteX1995" fmla="*/ 1727566 w 2747915"/>
                <a:gd name="connsiteY1995" fmla="*/ 875380 h 933219"/>
                <a:gd name="connsiteX1996" fmla="*/ 1728073 w 2747915"/>
                <a:gd name="connsiteY1996" fmla="*/ 874872 h 933219"/>
                <a:gd name="connsiteX1997" fmla="*/ 1728073 w 2747915"/>
                <a:gd name="connsiteY1997" fmla="*/ 874872 h 933219"/>
                <a:gd name="connsiteX1998" fmla="*/ 1860494 w 2747915"/>
                <a:gd name="connsiteY1998" fmla="*/ 842909 h 933219"/>
                <a:gd name="connsiteX1999" fmla="*/ 1862524 w 2747915"/>
                <a:gd name="connsiteY1999" fmla="*/ 841894 h 933219"/>
                <a:gd name="connsiteX2000" fmla="*/ 1862524 w 2747915"/>
                <a:gd name="connsiteY2000" fmla="*/ 841894 h 933219"/>
                <a:gd name="connsiteX2001" fmla="*/ 1860494 w 2747915"/>
                <a:gd name="connsiteY2001" fmla="*/ 842909 h 933219"/>
                <a:gd name="connsiteX2002" fmla="*/ 1865061 w 2747915"/>
                <a:gd name="connsiteY2002" fmla="*/ 840372 h 933219"/>
                <a:gd name="connsiteX2003" fmla="*/ 1877745 w 2747915"/>
                <a:gd name="connsiteY2003" fmla="*/ 833776 h 933219"/>
                <a:gd name="connsiteX2004" fmla="*/ 1877745 w 2747915"/>
                <a:gd name="connsiteY2004" fmla="*/ 833776 h 933219"/>
                <a:gd name="connsiteX2005" fmla="*/ 1865061 w 2747915"/>
                <a:gd name="connsiteY2005" fmla="*/ 840372 h 933219"/>
                <a:gd name="connsiteX2006" fmla="*/ 1865061 w 2747915"/>
                <a:gd name="connsiteY2006" fmla="*/ 840372 h 933219"/>
                <a:gd name="connsiteX2007" fmla="*/ 1834112 w 2747915"/>
                <a:gd name="connsiteY2007" fmla="*/ 838850 h 933219"/>
                <a:gd name="connsiteX2008" fmla="*/ 1834112 w 2747915"/>
                <a:gd name="connsiteY2008" fmla="*/ 838850 h 933219"/>
                <a:gd name="connsiteX2009" fmla="*/ 1834112 w 2747915"/>
                <a:gd name="connsiteY2009" fmla="*/ 838850 h 933219"/>
                <a:gd name="connsiteX2010" fmla="*/ 1834112 w 2747915"/>
                <a:gd name="connsiteY2010" fmla="*/ 838850 h 933219"/>
                <a:gd name="connsiteX2011" fmla="*/ 1834112 w 2747915"/>
                <a:gd name="connsiteY2011" fmla="*/ 838850 h 933219"/>
                <a:gd name="connsiteX2012" fmla="*/ 1842229 w 2747915"/>
                <a:gd name="connsiteY2012" fmla="*/ 828703 h 933219"/>
                <a:gd name="connsiteX2013" fmla="*/ 1843244 w 2747915"/>
                <a:gd name="connsiteY2013" fmla="*/ 827688 h 933219"/>
                <a:gd name="connsiteX2014" fmla="*/ 1842229 w 2747915"/>
                <a:gd name="connsiteY2014" fmla="*/ 828703 h 933219"/>
                <a:gd name="connsiteX2015" fmla="*/ 1842229 w 2747915"/>
                <a:gd name="connsiteY2015" fmla="*/ 828703 h 933219"/>
                <a:gd name="connsiteX2016" fmla="*/ 2115697 w 2747915"/>
                <a:gd name="connsiteY2016" fmla="*/ 713024 h 933219"/>
                <a:gd name="connsiteX2017" fmla="*/ 2114683 w 2747915"/>
                <a:gd name="connsiteY2017" fmla="*/ 714546 h 933219"/>
                <a:gd name="connsiteX2018" fmla="*/ 2113160 w 2747915"/>
                <a:gd name="connsiteY2018" fmla="*/ 715561 h 933219"/>
                <a:gd name="connsiteX2019" fmla="*/ 2115697 w 2747915"/>
                <a:gd name="connsiteY2019" fmla="*/ 713024 h 933219"/>
                <a:gd name="connsiteX2020" fmla="*/ 2113668 w 2747915"/>
                <a:gd name="connsiteY2020" fmla="*/ 712009 h 933219"/>
                <a:gd name="connsiteX2021" fmla="*/ 2116712 w 2747915"/>
                <a:gd name="connsiteY2021" fmla="*/ 709473 h 933219"/>
                <a:gd name="connsiteX2022" fmla="*/ 2113668 w 2747915"/>
                <a:gd name="connsiteY2022" fmla="*/ 712009 h 933219"/>
                <a:gd name="connsiteX2023" fmla="*/ 2113668 w 2747915"/>
                <a:gd name="connsiteY2023" fmla="*/ 712009 h 933219"/>
                <a:gd name="connsiteX2024" fmla="*/ 2105550 w 2747915"/>
                <a:gd name="connsiteY2024" fmla="*/ 689178 h 933219"/>
                <a:gd name="connsiteX2025" fmla="*/ 2104535 w 2747915"/>
                <a:gd name="connsiteY2025" fmla="*/ 689686 h 933219"/>
                <a:gd name="connsiteX2026" fmla="*/ 2116712 w 2747915"/>
                <a:gd name="connsiteY2026" fmla="*/ 680046 h 933219"/>
                <a:gd name="connsiteX2027" fmla="*/ 2121786 w 2747915"/>
                <a:gd name="connsiteY2027" fmla="*/ 675987 h 933219"/>
                <a:gd name="connsiteX2028" fmla="*/ 2122293 w 2747915"/>
                <a:gd name="connsiteY2028" fmla="*/ 675987 h 933219"/>
                <a:gd name="connsiteX2029" fmla="*/ 2105550 w 2747915"/>
                <a:gd name="connsiteY2029" fmla="*/ 689178 h 933219"/>
                <a:gd name="connsiteX2030" fmla="*/ 2142080 w 2747915"/>
                <a:gd name="connsiteY2030" fmla="*/ 638949 h 933219"/>
                <a:gd name="connsiteX2031" fmla="*/ 2142080 w 2747915"/>
                <a:gd name="connsiteY2031" fmla="*/ 638949 h 933219"/>
                <a:gd name="connsiteX2032" fmla="*/ 2142080 w 2747915"/>
                <a:gd name="connsiteY2032" fmla="*/ 638949 h 933219"/>
                <a:gd name="connsiteX2033" fmla="*/ 2143602 w 2747915"/>
                <a:gd name="connsiteY2033" fmla="*/ 637427 h 933219"/>
                <a:gd name="connsiteX2034" fmla="*/ 2143602 w 2747915"/>
                <a:gd name="connsiteY2034" fmla="*/ 637427 h 933219"/>
                <a:gd name="connsiteX2035" fmla="*/ 2143602 w 2747915"/>
                <a:gd name="connsiteY2035" fmla="*/ 637427 h 933219"/>
                <a:gd name="connsiteX2036" fmla="*/ 2145124 w 2747915"/>
                <a:gd name="connsiteY2036" fmla="*/ 636413 h 933219"/>
                <a:gd name="connsiteX2037" fmla="*/ 2145124 w 2747915"/>
                <a:gd name="connsiteY2037" fmla="*/ 636413 h 933219"/>
                <a:gd name="connsiteX2038" fmla="*/ 2144617 w 2747915"/>
                <a:gd name="connsiteY2038" fmla="*/ 636920 h 933219"/>
                <a:gd name="connsiteX2039" fmla="*/ 2145124 w 2747915"/>
                <a:gd name="connsiteY2039" fmla="*/ 636413 h 933219"/>
                <a:gd name="connsiteX2040" fmla="*/ 2146139 w 2747915"/>
                <a:gd name="connsiteY2040" fmla="*/ 635905 h 933219"/>
                <a:gd name="connsiteX2041" fmla="*/ 2150198 w 2747915"/>
                <a:gd name="connsiteY2041" fmla="*/ 634383 h 933219"/>
                <a:gd name="connsiteX2042" fmla="*/ 2150198 w 2747915"/>
                <a:gd name="connsiteY2042" fmla="*/ 634383 h 933219"/>
                <a:gd name="connsiteX2043" fmla="*/ 2146139 w 2747915"/>
                <a:gd name="connsiteY2043" fmla="*/ 635905 h 933219"/>
                <a:gd name="connsiteX2044" fmla="*/ 2261310 w 2747915"/>
                <a:gd name="connsiteY2044" fmla="*/ 624236 h 933219"/>
                <a:gd name="connsiteX2045" fmla="*/ 2261310 w 2747915"/>
                <a:gd name="connsiteY2045" fmla="*/ 624236 h 933219"/>
                <a:gd name="connsiteX2046" fmla="*/ 2262832 w 2747915"/>
                <a:gd name="connsiteY2046" fmla="*/ 624236 h 933219"/>
                <a:gd name="connsiteX2047" fmla="*/ 2262832 w 2747915"/>
                <a:gd name="connsiteY2047" fmla="*/ 624236 h 933219"/>
                <a:gd name="connsiteX2048" fmla="*/ 2261310 w 2747915"/>
                <a:gd name="connsiteY2048" fmla="*/ 624236 h 933219"/>
                <a:gd name="connsiteX2049" fmla="*/ 2261310 w 2747915"/>
                <a:gd name="connsiteY2049" fmla="*/ 624236 h 933219"/>
                <a:gd name="connsiteX2050" fmla="*/ 2262832 w 2747915"/>
                <a:gd name="connsiteY2050" fmla="*/ 624236 h 933219"/>
                <a:gd name="connsiteX2051" fmla="*/ 2262832 w 2747915"/>
                <a:gd name="connsiteY2051" fmla="*/ 624236 h 933219"/>
                <a:gd name="connsiteX2052" fmla="*/ 2262832 w 2747915"/>
                <a:gd name="connsiteY2052" fmla="*/ 624236 h 933219"/>
                <a:gd name="connsiteX2053" fmla="*/ 2262832 w 2747915"/>
                <a:gd name="connsiteY2053" fmla="*/ 624236 h 933219"/>
                <a:gd name="connsiteX2054" fmla="*/ 2262832 w 2747915"/>
                <a:gd name="connsiteY2054" fmla="*/ 624236 h 933219"/>
                <a:gd name="connsiteX2055" fmla="*/ 2263847 w 2747915"/>
                <a:gd name="connsiteY2055" fmla="*/ 624236 h 933219"/>
                <a:gd name="connsiteX2056" fmla="*/ 2263847 w 2747915"/>
                <a:gd name="connsiteY2056" fmla="*/ 624236 h 933219"/>
                <a:gd name="connsiteX2057" fmla="*/ 2268413 w 2747915"/>
                <a:gd name="connsiteY2057" fmla="*/ 624236 h 933219"/>
                <a:gd name="connsiteX2058" fmla="*/ 2263847 w 2747915"/>
                <a:gd name="connsiteY2058" fmla="*/ 624236 h 933219"/>
                <a:gd name="connsiteX2059" fmla="*/ 2318642 w 2747915"/>
                <a:gd name="connsiteY2059" fmla="*/ 623729 h 933219"/>
                <a:gd name="connsiteX2060" fmla="*/ 2318642 w 2747915"/>
                <a:gd name="connsiteY2060" fmla="*/ 623729 h 933219"/>
                <a:gd name="connsiteX2061" fmla="*/ 2317120 w 2747915"/>
                <a:gd name="connsiteY2061" fmla="*/ 623729 h 933219"/>
                <a:gd name="connsiteX2062" fmla="*/ 2318642 w 2747915"/>
                <a:gd name="connsiteY2062" fmla="*/ 623729 h 933219"/>
                <a:gd name="connsiteX2063" fmla="*/ 2319149 w 2747915"/>
                <a:gd name="connsiteY2063" fmla="*/ 623729 h 933219"/>
                <a:gd name="connsiteX2064" fmla="*/ 2322193 w 2747915"/>
                <a:gd name="connsiteY2064" fmla="*/ 623221 h 933219"/>
                <a:gd name="connsiteX2065" fmla="*/ 2321686 w 2747915"/>
                <a:gd name="connsiteY2065" fmla="*/ 623221 h 933219"/>
                <a:gd name="connsiteX2066" fmla="*/ 2321179 w 2747915"/>
                <a:gd name="connsiteY2066" fmla="*/ 623221 h 933219"/>
                <a:gd name="connsiteX2067" fmla="*/ 2319149 w 2747915"/>
                <a:gd name="connsiteY2067" fmla="*/ 623729 h 933219"/>
                <a:gd name="connsiteX2068" fmla="*/ 2319149 w 2747915"/>
                <a:gd name="connsiteY2068" fmla="*/ 623729 h 933219"/>
                <a:gd name="connsiteX2069" fmla="*/ 2322193 w 2747915"/>
                <a:gd name="connsiteY2069" fmla="*/ 623729 h 933219"/>
                <a:gd name="connsiteX2070" fmla="*/ 2322193 w 2747915"/>
                <a:gd name="connsiteY2070" fmla="*/ 623729 h 933219"/>
                <a:gd name="connsiteX2071" fmla="*/ 2334877 w 2747915"/>
                <a:gd name="connsiteY2071" fmla="*/ 621699 h 933219"/>
                <a:gd name="connsiteX2072" fmla="*/ 2322193 w 2747915"/>
                <a:gd name="connsiteY2072" fmla="*/ 623729 h 933219"/>
                <a:gd name="connsiteX2073" fmla="*/ 2340966 w 2747915"/>
                <a:gd name="connsiteY2073" fmla="*/ 620177 h 933219"/>
                <a:gd name="connsiteX2074" fmla="*/ 2339444 w 2747915"/>
                <a:gd name="connsiteY2074" fmla="*/ 620684 h 933219"/>
                <a:gd name="connsiteX2075" fmla="*/ 2340966 w 2747915"/>
                <a:gd name="connsiteY2075" fmla="*/ 620177 h 933219"/>
                <a:gd name="connsiteX2076" fmla="*/ 2357709 w 2747915"/>
                <a:gd name="connsiteY2076" fmla="*/ 649604 h 933219"/>
                <a:gd name="connsiteX2077" fmla="*/ 2356694 w 2747915"/>
                <a:gd name="connsiteY2077" fmla="*/ 650619 h 933219"/>
                <a:gd name="connsiteX2078" fmla="*/ 2350098 w 2747915"/>
                <a:gd name="connsiteY2078" fmla="*/ 656707 h 933219"/>
                <a:gd name="connsiteX2079" fmla="*/ 2348069 w 2747915"/>
                <a:gd name="connsiteY2079" fmla="*/ 658736 h 933219"/>
                <a:gd name="connsiteX2080" fmla="*/ 2348069 w 2747915"/>
                <a:gd name="connsiteY2080" fmla="*/ 658736 h 933219"/>
                <a:gd name="connsiteX2081" fmla="*/ 2357201 w 2747915"/>
                <a:gd name="connsiteY2081" fmla="*/ 650111 h 933219"/>
                <a:gd name="connsiteX2082" fmla="*/ 2357709 w 2747915"/>
                <a:gd name="connsiteY2082" fmla="*/ 649604 h 933219"/>
                <a:gd name="connsiteX2083" fmla="*/ 2345025 w 2747915"/>
                <a:gd name="connsiteY2083" fmla="*/ 663303 h 933219"/>
                <a:gd name="connsiteX2084" fmla="*/ 2350098 w 2747915"/>
                <a:gd name="connsiteY2084" fmla="*/ 669898 h 933219"/>
                <a:gd name="connsiteX2085" fmla="*/ 2350098 w 2747915"/>
                <a:gd name="connsiteY2085" fmla="*/ 669898 h 933219"/>
                <a:gd name="connsiteX2086" fmla="*/ 2345025 w 2747915"/>
                <a:gd name="connsiteY2086" fmla="*/ 665840 h 933219"/>
                <a:gd name="connsiteX2087" fmla="*/ 2345025 w 2747915"/>
                <a:gd name="connsiteY2087" fmla="*/ 663303 h 933219"/>
                <a:gd name="connsiteX2088" fmla="*/ 2345025 w 2747915"/>
                <a:gd name="connsiteY2088" fmla="*/ 662795 h 933219"/>
                <a:gd name="connsiteX2089" fmla="*/ 2345025 w 2747915"/>
                <a:gd name="connsiteY2089" fmla="*/ 662795 h 933219"/>
                <a:gd name="connsiteX2090" fmla="*/ 2345025 w 2747915"/>
                <a:gd name="connsiteY2090" fmla="*/ 662795 h 933219"/>
                <a:gd name="connsiteX2091" fmla="*/ 2388150 w 2747915"/>
                <a:gd name="connsiteY2091" fmla="*/ 598361 h 933219"/>
                <a:gd name="connsiteX2092" fmla="*/ 2394239 w 2747915"/>
                <a:gd name="connsiteY2092" fmla="*/ 596331 h 933219"/>
                <a:gd name="connsiteX2093" fmla="*/ 2395761 w 2747915"/>
                <a:gd name="connsiteY2093" fmla="*/ 595824 h 933219"/>
                <a:gd name="connsiteX2094" fmla="*/ 2388150 w 2747915"/>
                <a:gd name="connsiteY2094" fmla="*/ 598361 h 933219"/>
                <a:gd name="connsiteX2095" fmla="*/ 2406923 w 2747915"/>
                <a:gd name="connsiteY2095" fmla="*/ 592780 h 933219"/>
                <a:gd name="connsiteX2096" fmla="*/ 2401849 w 2747915"/>
                <a:gd name="connsiteY2096" fmla="*/ 593794 h 933219"/>
                <a:gd name="connsiteX2097" fmla="*/ 2406923 w 2747915"/>
                <a:gd name="connsiteY2097" fmla="*/ 592780 h 933219"/>
                <a:gd name="connsiteX2098" fmla="*/ 2476431 w 2747915"/>
                <a:gd name="connsiteY2098" fmla="*/ 613074 h 933219"/>
                <a:gd name="connsiteX2099" fmla="*/ 2474909 w 2747915"/>
                <a:gd name="connsiteY2099" fmla="*/ 612567 h 933219"/>
                <a:gd name="connsiteX2100" fmla="*/ 2474909 w 2747915"/>
                <a:gd name="connsiteY2100" fmla="*/ 612567 h 933219"/>
                <a:gd name="connsiteX2101" fmla="*/ 2476431 w 2747915"/>
                <a:gd name="connsiteY2101" fmla="*/ 613074 h 933219"/>
                <a:gd name="connsiteX2102" fmla="*/ 2534778 w 2747915"/>
                <a:gd name="connsiteY2102" fmla="*/ 638442 h 933219"/>
                <a:gd name="connsiteX2103" fmla="*/ 2534778 w 2747915"/>
                <a:gd name="connsiteY2103" fmla="*/ 638442 h 933219"/>
                <a:gd name="connsiteX2104" fmla="*/ 2534778 w 2747915"/>
                <a:gd name="connsiteY2104" fmla="*/ 638442 h 933219"/>
                <a:gd name="connsiteX2105" fmla="*/ 2543910 w 2747915"/>
                <a:gd name="connsiteY2105" fmla="*/ 639457 h 933219"/>
                <a:gd name="connsiteX2106" fmla="*/ 2541881 w 2747915"/>
                <a:gd name="connsiteY2106" fmla="*/ 639457 h 933219"/>
                <a:gd name="connsiteX2107" fmla="*/ 2543910 w 2747915"/>
                <a:gd name="connsiteY2107" fmla="*/ 639457 h 933219"/>
                <a:gd name="connsiteX2108" fmla="*/ 2483534 w 2747915"/>
                <a:gd name="connsiteY2108" fmla="*/ 594809 h 933219"/>
                <a:gd name="connsiteX2109" fmla="*/ 2480998 w 2747915"/>
                <a:gd name="connsiteY2109" fmla="*/ 594302 h 933219"/>
                <a:gd name="connsiteX2110" fmla="*/ 2503321 w 2747915"/>
                <a:gd name="connsiteY2110" fmla="*/ 596838 h 933219"/>
                <a:gd name="connsiteX2111" fmla="*/ 2503321 w 2747915"/>
                <a:gd name="connsiteY2111" fmla="*/ 596838 h 933219"/>
                <a:gd name="connsiteX2112" fmla="*/ 2483534 w 2747915"/>
                <a:gd name="connsiteY2112" fmla="*/ 594809 h 933219"/>
                <a:gd name="connsiteX2113" fmla="*/ 2513976 w 2747915"/>
                <a:gd name="connsiteY2113" fmla="*/ 591765 h 933219"/>
                <a:gd name="connsiteX2114" fmla="*/ 2520064 w 2747915"/>
                <a:gd name="connsiteY2114" fmla="*/ 592272 h 933219"/>
                <a:gd name="connsiteX2115" fmla="*/ 2513976 w 2747915"/>
                <a:gd name="connsiteY2115" fmla="*/ 591765 h 933219"/>
                <a:gd name="connsiteX2116" fmla="*/ 2526660 w 2747915"/>
                <a:gd name="connsiteY2116" fmla="*/ 592780 h 933219"/>
                <a:gd name="connsiteX2117" fmla="*/ 2526660 w 2747915"/>
                <a:gd name="connsiteY2117" fmla="*/ 592780 h 933219"/>
                <a:gd name="connsiteX2118" fmla="*/ 2525645 w 2747915"/>
                <a:gd name="connsiteY2118" fmla="*/ 592780 h 933219"/>
                <a:gd name="connsiteX2119" fmla="*/ 2526660 w 2747915"/>
                <a:gd name="connsiteY2119" fmla="*/ 592780 h 933219"/>
                <a:gd name="connsiteX2120" fmla="*/ 2536807 w 2747915"/>
                <a:gd name="connsiteY2120" fmla="*/ 600390 h 933219"/>
                <a:gd name="connsiteX2121" fmla="*/ 2536807 w 2747915"/>
                <a:gd name="connsiteY2121" fmla="*/ 600390 h 933219"/>
                <a:gd name="connsiteX2122" fmla="*/ 2535285 w 2747915"/>
                <a:gd name="connsiteY2122" fmla="*/ 600390 h 933219"/>
                <a:gd name="connsiteX2123" fmla="*/ 2535285 w 2747915"/>
                <a:gd name="connsiteY2123" fmla="*/ 600390 h 933219"/>
                <a:gd name="connsiteX2124" fmla="*/ 2536807 w 2747915"/>
                <a:gd name="connsiteY2124" fmla="*/ 600390 h 933219"/>
                <a:gd name="connsiteX2125" fmla="*/ 2538837 w 2747915"/>
                <a:gd name="connsiteY2125" fmla="*/ 600390 h 933219"/>
                <a:gd name="connsiteX2126" fmla="*/ 2538837 w 2747915"/>
                <a:gd name="connsiteY2126" fmla="*/ 600390 h 933219"/>
                <a:gd name="connsiteX2127" fmla="*/ 2538837 w 2747915"/>
                <a:gd name="connsiteY2127" fmla="*/ 600390 h 933219"/>
                <a:gd name="connsiteX2128" fmla="*/ 2538837 w 2747915"/>
                <a:gd name="connsiteY2128" fmla="*/ 600390 h 933219"/>
                <a:gd name="connsiteX2129" fmla="*/ 2545940 w 2747915"/>
                <a:gd name="connsiteY2129" fmla="*/ 594302 h 933219"/>
                <a:gd name="connsiteX2130" fmla="*/ 2548984 w 2747915"/>
                <a:gd name="connsiteY2130" fmla="*/ 594302 h 933219"/>
                <a:gd name="connsiteX2131" fmla="*/ 2548984 w 2747915"/>
                <a:gd name="connsiteY2131" fmla="*/ 594302 h 933219"/>
                <a:gd name="connsiteX2132" fmla="*/ 2545940 w 2747915"/>
                <a:gd name="connsiteY2132" fmla="*/ 594302 h 933219"/>
                <a:gd name="connsiteX2133" fmla="*/ 2572830 w 2747915"/>
                <a:gd name="connsiteY2133" fmla="*/ 595316 h 933219"/>
                <a:gd name="connsiteX2134" fmla="*/ 2574352 w 2747915"/>
                <a:gd name="connsiteY2134" fmla="*/ 595316 h 933219"/>
                <a:gd name="connsiteX2135" fmla="*/ 2572830 w 2747915"/>
                <a:gd name="connsiteY2135" fmla="*/ 595316 h 933219"/>
                <a:gd name="connsiteX2136" fmla="*/ 2572830 w 2747915"/>
                <a:gd name="connsiteY2136" fmla="*/ 595316 h 933219"/>
                <a:gd name="connsiteX2137" fmla="*/ 2579933 w 2747915"/>
                <a:gd name="connsiteY2137" fmla="*/ 559801 h 933219"/>
                <a:gd name="connsiteX2138" fmla="*/ 2565220 w 2747915"/>
                <a:gd name="connsiteY2138" fmla="*/ 554727 h 933219"/>
                <a:gd name="connsiteX2139" fmla="*/ 2565220 w 2747915"/>
                <a:gd name="connsiteY2139" fmla="*/ 554727 h 933219"/>
                <a:gd name="connsiteX2140" fmla="*/ 2569278 w 2747915"/>
                <a:gd name="connsiteY2140" fmla="*/ 555742 h 933219"/>
                <a:gd name="connsiteX2141" fmla="*/ 2579933 w 2747915"/>
                <a:gd name="connsiteY2141" fmla="*/ 559801 h 933219"/>
                <a:gd name="connsiteX2142" fmla="*/ 2579933 w 2747915"/>
                <a:gd name="connsiteY2142" fmla="*/ 559801 h 933219"/>
                <a:gd name="connsiteX2143" fmla="*/ 2558624 w 2747915"/>
                <a:gd name="connsiteY2143" fmla="*/ 538492 h 933219"/>
                <a:gd name="connsiteX2144" fmla="*/ 2558624 w 2747915"/>
                <a:gd name="connsiteY2144" fmla="*/ 538492 h 933219"/>
                <a:gd name="connsiteX2145" fmla="*/ 2554565 w 2747915"/>
                <a:gd name="connsiteY2145" fmla="*/ 537477 h 933219"/>
                <a:gd name="connsiteX2146" fmla="*/ 2554565 w 2747915"/>
                <a:gd name="connsiteY2146" fmla="*/ 537477 h 933219"/>
                <a:gd name="connsiteX2147" fmla="*/ 2558624 w 2747915"/>
                <a:gd name="connsiteY2147" fmla="*/ 538492 h 933219"/>
                <a:gd name="connsiteX2148" fmla="*/ 2548477 w 2747915"/>
                <a:gd name="connsiteY2148" fmla="*/ 549654 h 933219"/>
                <a:gd name="connsiteX2149" fmla="*/ 2543403 w 2747915"/>
                <a:gd name="connsiteY2149" fmla="*/ 548132 h 933219"/>
                <a:gd name="connsiteX2150" fmla="*/ 2548477 w 2747915"/>
                <a:gd name="connsiteY2150" fmla="*/ 549654 h 933219"/>
                <a:gd name="connsiteX2151" fmla="*/ 2548477 w 2747915"/>
                <a:gd name="connsiteY2151" fmla="*/ 549654 h 933219"/>
                <a:gd name="connsiteX2152" fmla="*/ 2419100 w 2747915"/>
                <a:gd name="connsiteY2152" fmla="*/ 525808 h 933219"/>
                <a:gd name="connsiteX2153" fmla="*/ 2419100 w 2747915"/>
                <a:gd name="connsiteY2153" fmla="*/ 525808 h 933219"/>
                <a:gd name="connsiteX2154" fmla="*/ 2422651 w 2747915"/>
                <a:gd name="connsiteY2154" fmla="*/ 525808 h 933219"/>
                <a:gd name="connsiteX2155" fmla="*/ 2429247 w 2747915"/>
                <a:gd name="connsiteY2155" fmla="*/ 526315 h 933219"/>
                <a:gd name="connsiteX2156" fmla="*/ 2419100 w 2747915"/>
                <a:gd name="connsiteY2156" fmla="*/ 525808 h 933219"/>
                <a:gd name="connsiteX2157" fmla="*/ 2328789 w 2747915"/>
                <a:gd name="connsiteY2157" fmla="*/ 500947 h 933219"/>
                <a:gd name="connsiteX2158" fmla="*/ 2328789 w 2747915"/>
                <a:gd name="connsiteY2158" fmla="*/ 500947 h 933219"/>
                <a:gd name="connsiteX2159" fmla="*/ 2322193 w 2747915"/>
                <a:gd name="connsiteY2159" fmla="*/ 497396 h 933219"/>
                <a:gd name="connsiteX2160" fmla="*/ 2322193 w 2747915"/>
                <a:gd name="connsiteY2160" fmla="*/ 497396 h 933219"/>
                <a:gd name="connsiteX2161" fmla="*/ 2328789 w 2747915"/>
                <a:gd name="connsiteY2161" fmla="*/ 500947 h 933219"/>
                <a:gd name="connsiteX2162" fmla="*/ 2313061 w 2747915"/>
                <a:gd name="connsiteY2162" fmla="*/ 492829 h 933219"/>
                <a:gd name="connsiteX2163" fmla="*/ 2315090 w 2747915"/>
                <a:gd name="connsiteY2163" fmla="*/ 493844 h 933219"/>
                <a:gd name="connsiteX2164" fmla="*/ 2315090 w 2747915"/>
                <a:gd name="connsiteY2164" fmla="*/ 493844 h 933219"/>
                <a:gd name="connsiteX2165" fmla="*/ 2308495 w 2747915"/>
                <a:gd name="connsiteY2165" fmla="*/ 490800 h 933219"/>
                <a:gd name="connsiteX2166" fmla="*/ 2308495 w 2747915"/>
                <a:gd name="connsiteY2166" fmla="*/ 490800 h 933219"/>
                <a:gd name="connsiteX2167" fmla="*/ 2313061 w 2747915"/>
                <a:gd name="connsiteY2167" fmla="*/ 492829 h 933219"/>
                <a:gd name="connsiteX2168" fmla="*/ 2292766 w 2747915"/>
                <a:gd name="connsiteY2168" fmla="*/ 483697 h 933219"/>
                <a:gd name="connsiteX2169" fmla="*/ 2292766 w 2747915"/>
                <a:gd name="connsiteY2169" fmla="*/ 483697 h 933219"/>
                <a:gd name="connsiteX2170" fmla="*/ 2302406 w 2747915"/>
                <a:gd name="connsiteY2170" fmla="*/ 487756 h 933219"/>
                <a:gd name="connsiteX2171" fmla="*/ 2302406 w 2747915"/>
                <a:gd name="connsiteY2171" fmla="*/ 487756 h 933219"/>
                <a:gd name="connsiteX2172" fmla="*/ 2292766 w 2747915"/>
                <a:gd name="connsiteY2172" fmla="*/ 483697 h 933219"/>
                <a:gd name="connsiteX2173" fmla="*/ 2290737 w 2747915"/>
                <a:gd name="connsiteY2173" fmla="*/ 482682 h 933219"/>
                <a:gd name="connsiteX2174" fmla="*/ 2287186 w 2747915"/>
                <a:gd name="connsiteY2174" fmla="*/ 481160 h 933219"/>
                <a:gd name="connsiteX2175" fmla="*/ 2290737 w 2747915"/>
                <a:gd name="connsiteY2175" fmla="*/ 482682 h 933219"/>
                <a:gd name="connsiteX2176" fmla="*/ 2290737 w 2747915"/>
                <a:gd name="connsiteY2176" fmla="*/ 482682 h 933219"/>
                <a:gd name="connsiteX2177" fmla="*/ 2280082 w 2747915"/>
                <a:gd name="connsiteY2177" fmla="*/ 478623 h 933219"/>
                <a:gd name="connsiteX2178" fmla="*/ 2280082 w 2747915"/>
                <a:gd name="connsiteY2178" fmla="*/ 478623 h 933219"/>
                <a:gd name="connsiteX2179" fmla="*/ 2278560 w 2747915"/>
                <a:gd name="connsiteY2179" fmla="*/ 478116 h 933219"/>
                <a:gd name="connsiteX2180" fmla="*/ 2278560 w 2747915"/>
                <a:gd name="connsiteY2180" fmla="*/ 478116 h 933219"/>
                <a:gd name="connsiteX2181" fmla="*/ 2280082 w 2747915"/>
                <a:gd name="connsiteY2181" fmla="*/ 478623 h 933219"/>
                <a:gd name="connsiteX2182" fmla="*/ 2232898 w 2747915"/>
                <a:gd name="connsiteY2182" fmla="*/ 464417 h 933219"/>
                <a:gd name="connsiteX2183" fmla="*/ 2232898 w 2747915"/>
                <a:gd name="connsiteY2183" fmla="*/ 464417 h 933219"/>
                <a:gd name="connsiteX2184" fmla="*/ 2229854 w 2747915"/>
                <a:gd name="connsiteY2184" fmla="*/ 463402 h 933219"/>
                <a:gd name="connsiteX2185" fmla="*/ 2212096 w 2747915"/>
                <a:gd name="connsiteY2185" fmla="*/ 458329 h 933219"/>
                <a:gd name="connsiteX2186" fmla="*/ 2212096 w 2747915"/>
                <a:gd name="connsiteY2186" fmla="*/ 458329 h 933219"/>
                <a:gd name="connsiteX2187" fmla="*/ 2232898 w 2747915"/>
                <a:gd name="connsiteY2187" fmla="*/ 464417 h 933219"/>
                <a:gd name="connsiteX2188" fmla="*/ 2168463 w 2747915"/>
                <a:gd name="connsiteY2188" fmla="*/ 431439 h 933219"/>
                <a:gd name="connsiteX2189" fmla="*/ 2169985 w 2747915"/>
                <a:gd name="connsiteY2189" fmla="*/ 431439 h 933219"/>
                <a:gd name="connsiteX2190" fmla="*/ 2168463 w 2747915"/>
                <a:gd name="connsiteY2190" fmla="*/ 431439 h 933219"/>
                <a:gd name="connsiteX2191" fmla="*/ 2164911 w 2747915"/>
                <a:gd name="connsiteY2191" fmla="*/ 430931 h 933219"/>
                <a:gd name="connsiteX2192" fmla="*/ 2159330 w 2747915"/>
                <a:gd name="connsiteY2192" fmla="*/ 430424 h 933219"/>
                <a:gd name="connsiteX2193" fmla="*/ 2164911 w 2747915"/>
                <a:gd name="connsiteY2193" fmla="*/ 430931 h 933219"/>
                <a:gd name="connsiteX2194" fmla="*/ 2164911 w 2747915"/>
                <a:gd name="connsiteY2194" fmla="*/ 430931 h 933219"/>
                <a:gd name="connsiteX2195" fmla="*/ 2151720 w 2747915"/>
                <a:gd name="connsiteY2195" fmla="*/ 429916 h 933219"/>
                <a:gd name="connsiteX2196" fmla="*/ 2151720 w 2747915"/>
                <a:gd name="connsiteY2196" fmla="*/ 429916 h 933219"/>
                <a:gd name="connsiteX2197" fmla="*/ 2157301 w 2747915"/>
                <a:gd name="connsiteY2197" fmla="*/ 430424 h 933219"/>
                <a:gd name="connsiteX2198" fmla="*/ 2151720 w 2747915"/>
                <a:gd name="connsiteY2198" fmla="*/ 429916 h 933219"/>
                <a:gd name="connsiteX2199" fmla="*/ 2151720 w 2747915"/>
                <a:gd name="connsiteY2199" fmla="*/ 429916 h 933219"/>
                <a:gd name="connsiteX2200" fmla="*/ 2150705 w 2747915"/>
                <a:gd name="connsiteY2200" fmla="*/ 429916 h 933219"/>
                <a:gd name="connsiteX2201" fmla="*/ 2151720 w 2747915"/>
                <a:gd name="connsiteY2201" fmla="*/ 429916 h 933219"/>
                <a:gd name="connsiteX2202" fmla="*/ 2151720 w 2747915"/>
                <a:gd name="connsiteY2202" fmla="*/ 429916 h 933219"/>
                <a:gd name="connsiteX2203" fmla="*/ 2127367 w 2747915"/>
                <a:gd name="connsiteY2203" fmla="*/ 425350 h 933219"/>
                <a:gd name="connsiteX2204" fmla="*/ 2127367 w 2747915"/>
                <a:gd name="connsiteY2204" fmla="*/ 425350 h 933219"/>
                <a:gd name="connsiteX2205" fmla="*/ 2126352 w 2747915"/>
                <a:gd name="connsiteY2205" fmla="*/ 425350 h 933219"/>
                <a:gd name="connsiteX2206" fmla="*/ 2126352 w 2747915"/>
                <a:gd name="connsiteY2206" fmla="*/ 425350 h 933219"/>
                <a:gd name="connsiteX2207" fmla="*/ 2122800 w 2747915"/>
                <a:gd name="connsiteY2207" fmla="*/ 424336 h 933219"/>
                <a:gd name="connsiteX2208" fmla="*/ 2122800 w 2747915"/>
                <a:gd name="connsiteY2208" fmla="*/ 424336 h 933219"/>
                <a:gd name="connsiteX2209" fmla="*/ 2127367 w 2747915"/>
                <a:gd name="connsiteY2209" fmla="*/ 425350 h 933219"/>
                <a:gd name="connsiteX2210" fmla="*/ 2121278 w 2747915"/>
                <a:gd name="connsiteY2210" fmla="*/ 423828 h 933219"/>
                <a:gd name="connsiteX2211" fmla="*/ 2121278 w 2747915"/>
                <a:gd name="connsiteY2211" fmla="*/ 423828 h 933219"/>
                <a:gd name="connsiteX2212" fmla="*/ 2121278 w 2747915"/>
                <a:gd name="connsiteY2212" fmla="*/ 423828 h 933219"/>
                <a:gd name="connsiteX2213" fmla="*/ 2115190 w 2747915"/>
                <a:gd name="connsiteY2213" fmla="*/ 422813 h 933219"/>
                <a:gd name="connsiteX2214" fmla="*/ 2121278 w 2747915"/>
                <a:gd name="connsiteY2214" fmla="*/ 423828 h 933219"/>
                <a:gd name="connsiteX2215" fmla="*/ 1651969 w 2747915"/>
                <a:gd name="connsiteY2215" fmla="*/ 653663 h 933219"/>
                <a:gd name="connsiteX2216" fmla="*/ 1654506 w 2747915"/>
                <a:gd name="connsiteY2216" fmla="*/ 653156 h 933219"/>
                <a:gd name="connsiteX2217" fmla="*/ 1655521 w 2747915"/>
                <a:gd name="connsiteY2217" fmla="*/ 652648 h 933219"/>
                <a:gd name="connsiteX2218" fmla="*/ 1651969 w 2747915"/>
                <a:gd name="connsiteY2218" fmla="*/ 653663 h 933219"/>
                <a:gd name="connsiteX2219" fmla="*/ 1651969 w 2747915"/>
                <a:gd name="connsiteY2219" fmla="*/ 653663 h 933219"/>
                <a:gd name="connsiteX2220" fmla="*/ 1694080 w 2747915"/>
                <a:gd name="connsiteY2220" fmla="*/ 644023 h 933219"/>
                <a:gd name="connsiteX2221" fmla="*/ 1696109 w 2747915"/>
                <a:gd name="connsiteY2221" fmla="*/ 643516 h 933219"/>
                <a:gd name="connsiteX2222" fmla="*/ 1693573 w 2747915"/>
                <a:gd name="connsiteY2222" fmla="*/ 644023 h 933219"/>
                <a:gd name="connsiteX2223" fmla="*/ 1694080 w 2747915"/>
                <a:gd name="connsiteY2223" fmla="*/ 644023 h 933219"/>
                <a:gd name="connsiteX2224" fmla="*/ 1706764 w 2747915"/>
                <a:gd name="connsiteY2224" fmla="*/ 642501 h 933219"/>
                <a:gd name="connsiteX2225" fmla="*/ 1706764 w 2747915"/>
                <a:gd name="connsiteY2225" fmla="*/ 642501 h 933219"/>
                <a:gd name="connsiteX2226" fmla="*/ 1702198 w 2747915"/>
                <a:gd name="connsiteY2226" fmla="*/ 643008 h 933219"/>
                <a:gd name="connsiteX2227" fmla="*/ 1706764 w 2747915"/>
                <a:gd name="connsiteY2227" fmla="*/ 642501 h 933219"/>
                <a:gd name="connsiteX2228" fmla="*/ 1708286 w 2747915"/>
                <a:gd name="connsiteY2228" fmla="*/ 642501 h 933219"/>
                <a:gd name="connsiteX2229" fmla="*/ 1716404 w 2747915"/>
                <a:gd name="connsiteY2229" fmla="*/ 641486 h 933219"/>
                <a:gd name="connsiteX2230" fmla="*/ 1716404 w 2747915"/>
                <a:gd name="connsiteY2230" fmla="*/ 641486 h 933219"/>
                <a:gd name="connsiteX2231" fmla="*/ 1708286 w 2747915"/>
                <a:gd name="connsiteY2231" fmla="*/ 642501 h 933219"/>
                <a:gd name="connsiteX2232" fmla="*/ 1708286 w 2747915"/>
                <a:gd name="connsiteY2232" fmla="*/ 642501 h 933219"/>
                <a:gd name="connsiteX2233" fmla="*/ 1844259 w 2747915"/>
                <a:gd name="connsiteY2233" fmla="*/ 610537 h 933219"/>
                <a:gd name="connsiteX2234" fmla="*/ 1844259 w 2747915"/>
                <a:gd name="connsiteY2234" fmla="*/ 610537 h 933219"/>
                <a:gd name="connsiteX2235" fmla="*/ 1842229 w 2747915"/>
                <a:gd name="connsiteY2235" fmla="*/ 611045 h 933219"/>
                <a:gd name="connsiteX2236" fmla="*/ 1842229 w 2747915"/>
                <a:gd name="connsiteY2236" fmla="*/ 611045 h 933219"/>
                <a:gd name="connsiteX2237" fmla="*/ 1844259 w 2747915"/>
                <a:gd name="connsiteY2237" fmla="*/ 610537 h 933219"/>
                <a:gd name="connsiteX2238" fmla="*/ 1773228 w 2747915"/>
                <a:gd name="connsiteY2238" fmla="*/ 837328 h 933219"/>
                <a:gd name="connsiteX2239" fmla="*/ 1770184 w 2747915"/>
                <a:gd name="connsiteY2239" fmla="*/ 839864 h 933219"/>
                <a:gd name="connsiteX2240" fmla="*/ 1773228 w 2747915"/>
                <a:gd name="connsiteY2240" fmla="*/ 837328 h 933219"/>
                <a:gd name="connsiteX2241" fmla="*/ 1773228 w 2747915"/>
                <a:gd name="connsiteY2241" fmla="*/ 837328 h 933219"/>
                <a:gd name="connsiteX2242" fmla="*/ 1726044 w 2747915"/>
                <a:gd name="connsiteY2242" fmla="*/ 876395 h 933219"/>
                <a:gd name="connsiteX2243" fmla="*/ 1726044 w 2747915"/>
                <a:gd name="connsiteY2243" fmla="*/ 876395 h 933219"/>
                <a:gd name="connsiteX2244" fmla="*/ 1723507 w 2747915"/>
                <a:gd name="connsiteY2244" fmla="*/ 878424 h 933219"/>
                <a:gd name="connsiteX2245" fmla="*/ 1723507 w 2747915"/>
                <a:gd name="connsiteY2245" fmla="*/ 878424 h 933219"/>
                <a:gd name="connsiteX2246" fmla="*/ 1726044 w 2747915"/>
                <a:gd name="connsiteY2246" fmla="*/ 876395 h 933219"/>
                <a:gd name="connsiteX2247" fmla="*/ 1878252 w 2747915"/>
                <a:gd name="connsiteY2247" fmla="*/ 833776 h 933219"/>
                <a:gd name="connsiteX2248" fmla="*/ 1878252 w 2747915"/>
                <a:gd name="connsiteY2248" fmla="*/ 833776 h 933219"/>
                <a:gd name="connsiteX2249" fmla="*/ 1880282 w 2747915"/>
                <a:gd name="connsiteY2249" fmla="*/ 832761 h 933219"/>
                <a:gd name="connsiteX2250" fmla="*/ 1880282 w 2747915"/>
                <a:gd name="connsiteY2250" fmla="*/ 832761 h 933219"/>
                <a:gd name="connsiteX2251" fmla="*/ 1878252 w 2747915"/>
                <a:gd name="connsiteY2251" fmla="*/ 833776 h 933219"/>
                <a:gd name="connsiteX2252" fmla="*/ 1823964 w 2747915"/>
                <a:gd name="connsiteY2252" fmla="*/ 849504 h 933219"/>
                <a:gd name="connsiteX2253" fmla="*/ 1824979 w 2747915"/>
                <a:gd name="connsiteY2253" fmla="*/ 848490 h 933219"/>
                <a:gd name="connsiteX2254" fmla="*/ 1824979 w 2747915"/>
                <a:gd name="connsiteY2254" fmla="*/ 848490 h 933219"/>
                <a:gd name="connsiteX2255" fmla="*/ 1823964 w 2747915"/>
                <a:gd name="connsiteY2255" fmla="*/ 849504 h 933219"/>
                <a:gd name="connsiteX2256" fmla="*/ 2119756 w 2747915"/>
                <a:gd name="connsiteY2256" fmla="*/ 689178 h 933219"/>
                <a:gd name="connsiteX2257" fmla="*/ 2114683 w 2747915"/>
                <a:gd name="connsiteY2257" fmla="*/ 691208 h 933219"/>
                <a:gd name="connsiteX2258" fmla="*/ 2104535 w 2747915"/>
                <a:gd name="connsiteY2258" fmla="*/ 695266 h 933219"/>
                <a:gd name="connsiteX2259" fmla="*/ 2119756 w 2747915"/>
                <a:gd name="connsiteY2259" fmla="*/ 689178 h 933219"/>
                <a:gd name="connsiteX2260" fmla="*/ 2119756 w 2747915"/>
                <a:gd name="connsiteY2260" fmla="*/ 689178 h 933219"/>
                <a:gd name="connsiteX2261" fmla="*/ 2122293 w 2747915"/>
                <a:gd name="connsiteY2261" fmla="*/ 675987 h 933219"/>
                <a:gd name="connsiteX2262" fmla="*/ 2122293 w 2747915"/>
                <a:gd name="connsiteY2262" fmla="*/ 675987 h 933219"/>
                <a:gd name="connsiteX2263" fmla="*/ 2124830 w 2747915"/>
                <a:gd name="connsiteY2263" fmla="*/ 673450 h 933219"/>
                <a:gd name="connsiteX2264" fmla="*/ 2124830 w 2747915"/>
                <a:gd name="connsiteY2264" fmla="*/ 673957 h 933219"/>
                <a:gd name="connsiteX2265" fmla="*/ 2122293 w 2747915"/>
                <a:gd name="connsiteY2265" fmla="*/ 675987 h 933219"/>
                <a:gd name="connsiteX2266" fmla="*/ 2133962 w 2747915"/>
                <a:gd name="connsiteY2266" fmla="*/ 662288 h 933219"/>
                <a:gd name="connsiteX2267" fmla="*/ 2133962 w 2747915"/>
                <a:gd name="connsiteY2267" fmla="*/ 662288 h 933219"/>
                <a:gd name="connsiteX2268" fmla="*/ 2133962 w 2747915"/>
                <a:gd name="connsiteY2268" fmla="*/ 662288 h 933219"/>
                <a:gd name="connsiteX2269" fmla="*/ 2150705 w 2747915"/>
                <a:gd name="connsiteY2269" fmla="*/ 634383 h 933219"/>
                <a:gd name="connsiteX2270" fmla="*/ 2150705 w 2747915"/>
                <a:gd name="connsiteY2270" fmla="*/ 634383 h 933219"/>
                <a:gd name="connsiteX2271" fmla="*/ 2153242 w 2747915"/>
                <a:gd name="connsiteY2271" fmla="*/ 633876 h 933219"/>
                <a:gd name="connsiteX2272" fmla="*/ 2153242 w 2747915"/>
                <a:gd name="connsiteY2272" fmla="*/ 633876 h 933219"/>
                <a:gd name="connsiteX2273" fmla="*/ 2150705 w 2747915"/>
                <a:gd name="connsiteY2273" fmla="*/ 634383 h 933219"/>
                <a:gd name="connsiteX2274" fmla="*/ 2245074 w 2747915"/>
                <a:gd name="connsiteY2274" fmla="*/ 689686 h 933219"/>
                <a:gd name="connsiteX2275" fmla="*/ 2245074 w 2747915"/>
                <a:gd name="connsiteY2275" fmla="*/ 689686 h 933219"/>
                <a:gd name="connsiteX2276" fmla="*/ 2245074 w 2747915"/>
                <a:gd name="connsiteY2276" fmla="*/ 689686 h 933219"/>
                <a:gd name="connsiteX2277" fmla="*/ 2245074 w 2747915"/>
                <a:gd name="connsiteY2277" fmla="*/ 689686 h 933219"/>
                <a:gd name="connsiteX2278" fmla="*/ 2250655 w 2747915"/>
                <a:gd name="connsiteY2278" fmla="*/ 687656 h 933219"/>
                <a:gd name="connsiteX2279" fmla="*/ 2248119 w 2747915"/>
                <a:gd name="connsiteY2279" fmla="*/ 688163 h 933219"/>
                <a:gd name="connsiteX2280" fmla="*/ 2250655 w 2747915"/>
                <a:gd name="connsiteY2280" fmla="*/ 687656 h 933219"/>
                <a:gd name="connsiteX2281" fmla="*/ 2257251 w 2747915"/>
                <a:gd name="connsiteY2281" fmla="*/ 686641 h 933219"/>
                <a:gd name="connsiteX2282" fmla="*/ 2253192 w 2747915"/>
                <a:gd name="connsiteY2282" fmla="*/ 687149 h 933219"/>
                <a:gd name="connsiteX2283" fmla="*/ 2257251 w 2747915"/>
                <a:gd name="connsiteY2283" fmla="*/ 686641 h 933219"/>
                <a:gd name="connsiteX2284" fmla="*/ 2372930 w 2747915"/>
                <a:gd name="connsiteY2284" fmla="*/ 688163 h 933219"/>
                <a:gd name="connsiteX2285" fmla="*/ 2372930 w 2747915"/>
                <a:gd name="connsiteY2285" fmla="*/ 688163 h 933219"/>
                <a:gd name="connsiteX2286" fmla="*/ 2370900 w 2747915"/>
                <a:gd name="connsiteY2286" fmla="*/ 679031 h 933219"/>
                <a:gd name="connsiteX2287" fmla="*/ 2372930 w 2747915"/>
                <a:gd name="connsiteY2287" fmla="*/ 688163 h 933219"/>
                <a:gd name="connsiteX2288" fmla="*/ 2465777 w 2747915"/>
                <a:gd name="connsiteY2288" fmla="*/ 609522 h 933219"/>
                <a:gd name="connsiteX2289" fmla="*/ 2470343 w 2747915"/>
                <a:gd name="connsiteY2289" fmla="*/ 610537 h 933219"/>
                <a:gd name="connsiteX2290" fmla="*/ 2472880 w 2747915"/>
                <a:gd name="connsiteY2290" fmla="*/ 611552 h 933219"/>
                <a:gd name="connsiteX2291" fmla="*/ 2472880 w 2747915"/>
                <a:gd name="connsiteY2291" fmla="*/ 611552 h 933219"/>
                <a:gd name="connsiteX2292" fmla="*/ 2465777 w 2747915"/>
                <a:gd name="connsiteY2292" fmla="*/ 609522 h 933219"/>
                <a:gd name="connsiteX2293" fmla="*/ 2465777 w 2747915"/>
                <a:gd name="connsiteY2293" fmla="*/ 609522 h 933219"/>
                <a:gd name="connsiteX2294" fmla="*/ 2502814 w 2747915"/>
                <a:gd name="connsiteY2294" fmla="*/ 630832 h 933219"/>
                <a:gd name="connsiteX2295" fmla="*/ 2502814 w 2747915"/>
                <a:gd name="connsiteY2295" fmla="*/ 630832 h 933219"/>
                <a:gd name="connsiteX2296" fmla="*/ 2502814 w 2747915"/>
                <a:gd name="connsiteY2296" fmla="*/ 630832 h 933219"/>
                <a:gd name="connsiteX2297" fmla="*/ 2502814 w 2747915"/>
                <a:gd name="connsiteY2297" fmla="*/ 630832 h 933219"/>
                <a:gd name="connsiteX2298" fmla="*/ 2502814 w 2747915"/>
                <a:gd name="connsiteY2298" fmla="*/ 630832 h 933219"/>
                <a:gd name="connsiteX2299" fmla="*/ 2553043 w 2747915"/>
                <a:gd name="connsiteY2299" fmla="*/ 639457 h 933219"/>
                <a:gd name="connsiteX2300" fmla="*/ 2553043 w 2747915"/>
                <a:gd name="connsiteY2300" fmla="*/ 639457 h 933219"/>
                <a:gd name="connsiteX2301" fmla="*/ 2548984 w 2747915"/>
                <a:gd name="connsiteY2301" fmla="*/ 639457 h 933219"/>
                <a:gd name="connsiteX2302" fmla="*/ 2553043 w 2747915"/>
                <a:gd name="connsiteY2302" fmla="*/ 639457 h 933219"/>
                <a:gd name="connsiteX2303" fmla="*/ 2568264 w 2747915"/>
                <a:gd name="connsiteY2303" fmla="*/ 639457 h 933219"/>
                <a:gd name="connsiteX2304" fmla="*/ 2568264 w 2747915"/>
                <a:gd name="connsiteY2304" fmla="*/ 639457 h 933219"/>
                <a:gd name="connsiteX2305" fmla="*/ 2565727 w 2747915"/>
                <a:gd name="connsiteY2305" fmla="*/ 639457 h 933219"/>
                <a:gd name="connsiteX2306" fmla="*/ 2568264 w 2747915"/>
                <a:gd name="connsiteY2306" fmla="*/ 639457 h 933219"/>
                <a:gd name="connsiteX2307" fmla="*/ 2507888 w 2747915"/>
                <a:gd name="connsiteY2307" fmla="*/ 596838 h 933219"/>
                <a:gd name="connsiteX2308" fmla="*/ 2504336 w 2747915"/>
                <a:gd name="connsiteY2308" fmla="*/ 596838 h 933219"/>
                <a:gd name="connsiteX2309" fmla="*/ 2504336 w 2747915"/>
                <a:gd name="connsiteY2309" fmla="*/ 596838 h 933219"/>
                <a:gd name="connsiteX2310" fmla="*/ 2508902 w 2747915"/>
                <a:gd name="connsiteY2310" fmla="*/ 596838 h 933219"/>
                <a:gd name="connsiteX2311" fmla="*/ 2529197 w 2747915"/>
                <a:gd name="connsiteY2311" fmla="*/ 598868 h 933219"/>
                <a:gd name="connsiteX2312" fmla="*/ 2507888 w 2747915"/>
                <a:gd name="connsiteY2312" fmla="*/ 596838 h 933219"/>
                <a:gd name="connsiteX2313" fmla="*/ 2534778 w 2747915"/>
                <a:gd name="connsiteY2313" fmla="*/ 599883 h 933219"/>
                <a:gd name="connsiteX2314" fmla="*/ 2534778 w 2747915"/>
                <a:gd name="connsiteY2314" fmla="*/ 599883 h 933219"/>
                <a:gd name="connsiteX2315" fmla="*/ 2529197 w 2747915"/>
                <a:gd name="connsiteY2315" fmla="*/ 598868 h 933219"/>
                <a:gd name="connsiteX2316" fmla="*/ 2534778 w 2747915"/>
                <a:gd name="connsiteY2316" fmla="*/ 599883 h 933219"/>
                <a:gd name="connsiteX2317" fmla="*/ 2540866 w 2747915"/>
                <a:gd name="connsiteY2317" fmla="*/ 600897 h 933219"/>
                <a:gd name="connsiteX2318" fmla="*/ 2543910 w 2747915"/>
                <a:gd name="connsiteY2318" fmla="*/ 601405 h 933219"/>
                <a:gd name="connsiteX2319" fmla="*/ 2543910 w 2747915"/>
                <a:gd name="connsiteY2319" fmla="*/ 601405 h 933219"/>
                <a:gd name="connsiteX2320" fmla="*/ 2540866 w 2747915"/>
                <a:gd name="connsiteY2320" fmla="*/ 600897 h 933219"/>
                <a:gd name="connsiteX2321" fmla="*/ 2557102 w 2747915"/>
                <a:gd name="connsiteY2321" fmla="*/ 595316 h 933219"/>
                <a:gd name="connsiteX2322" fmla="*/ 2557102 w 2747915"/>
                <a:gd name="connsiteY2322" fmla="*/ 595316 h 933219"/>
                <a:gd name="connsiteX2323" fmla="*/ 2554565 w 2747915"/>
                <a:gd name="connsiteY2323" fmla="*/ 595316 h 933219"/>
                <a:gd name="connsiteX2324" fmla="*/ 2557102 w 2747915"/>
                <a:gd name="connsiteY2324" fmla="*/ 595316 h 933219"/>
                <a:gd name="connsiteX2325" fmla="*/ 2582470 w 2747915"/>
                <a:gd name="connsiteY2325" fmla="*/ 594302 h 933219"/>
                <a:gd name="connsiteX2326" fmla="*/ 2581962 w 2747915"/>
                <a:gd name="connsiteY2326" fmla="*/ 594302 h 933219"/>
                <a:gd name="connsiteX2327" fmla="*/ 2582470 w 2747915"/>
                <a:gd name="connsiteY2327" fmla="*/ 594302 h 933219"/>
                <a:gd name="connsiteX2328" fmla="*/ 2590080 w 2747915"/>
                <a:gd name="connsiteY2328" fmla="*/ 593287 h 933219"/>
                <a:gd name="connsiteX2329" fmla="*/ 2590080 w 2747915"/>
                <a:gd name="connsiteY2329" fmla="*/ 593287 h 933219"/>
                <a:gd name="connsiteX2330" fmla="*/ 2592617 w 2747915"/>
                <a:gd name="connsiteY2330" fmla="*/ 592780 h 933219"/>
                <a:gd name="connsiteX2331" fmla="*/ 2591095 w 2747915"/>
                <a:gd name="connsiteY2331" fmla="*/ 593287 h 933219"/>
                <a:gd name="connsiteX2332" fmla="*/ 2590080 w 2747915"/>
                <a:gd name="connsiteY2332" fmla="*/ 593287 h 933219"/>
                <a:gd name="connsiteX2333" fmla="*/ 2566742 w 2747915"/>
                <a:gd name="connsiteY2333" fmla="*/ 540521 h 933219"/>
                <a:gd name="connsiteX2334" fmla="*/ 2566742 w 2747915"/>
                <a:gd name="connsiteY2334" fmla="*/ 540521 h 933219"/>
                <a:gd name="connsiteX2335" fmla="*/ 2575367 w 2747915"/>
                <a:gd name="connsiteY2335" fmla="*/ 542551 h 933219"/>
                <a:gd name="connsiteX2336" fmla="*/ 2566742 w 2747915"/>
                <a:gd name="connsiteY2336" fmla="*/ 540521 h 933219"/>
                <a:gd name="connsiteX2337" fmla="*/ 2463747 w 2747915"/>
                <a:gd name="connsiteY2337" fmla="*/ 506528 h 933219"/>
                <a:gd name="connsiteX2338" fmla="*/ 2463747 w 2747915"/>
                <a:gd name="connsiteY2338" fmla="*/ 506528 h 933219"/>
                <a:gd name="connsiteX2339" fmla="*/ 2471865 w 2747915"/>
                <a:gd name="connsiteY2339" fmla="*/ 509572 h 933219"/>
                <a:gd name="connsiteX2340" fmla="*/ 2463747 w 2747915"/>
                <a:gd name="connsiteY2340" fmla="*/ 506528 h 933219"/>
                <a:gd name="connsiteX2341" fmla="*/ 2429247 w 2747915"/>
                <a:gd name="connsiteY2341" fmla="*/ 489785 h 933219"/>
                <a:gd name="connsiteX2342" fmla="*/ 2432291 w 2747915"/>
                <a:gd name="connsiteY2342" fmla="*/ 491307 h 933219"/>
                <a:gd name="connsiteX2343" fmla="*/ 2432291 w 2747915"/>
                <a:gd name="connsiteY2343" fmla="*/ 491307 h 933219"/>
                <a:gd name="connsiteX2344" fmla="*/ 2429247 w 2747915"/>
                <a:gd name="connsiteY2344" fmla="*/ 489785 h 933219"/>
                <a:gd name="connsiteX2345" fmla="*/ 2380540 w 2747915"/>
                <a:gd name="connsiteY2345" fmla="*/ 475579 h 933219"/>
                <a:gd name="connsiteX2346" fmla="*/ 2378003 w 2747915"/>
                <a:gd name="connsiteY2346" fmla="*/ 475072 h 933219"/>
                <a:gd name="connsiteX2347" fmla="*/ 2378003 w 2747915"/>
                <a:gd name="connsiteY2347" fmla="*/ 475072 h 933219"/>
                <a:gd name="connsiteX2348" fmla="*/ 2380540 w 2747915"/>
                <a:gd name="connsiteY2348" fmla="*/ 475579 h 933219"/>
                <a:gd name="connsiteX2349" fmla="*/ 2376481 w 2747915"/>
                <a:gd name="connsiteY2349" fmla="*/ 475072 h 933219"/>
                <a:gd name="connsiteX2350" fmla="*/ 2376481 w 2747915"/>
                <a:gd name="connsiteY2350" fmla="*/ 475072 h 933219"/>
                <a:gd name="connsiteX2351" fmla="*/ 2371407 w 2747915"/>
                <a:gd name="connsiteY2351" fmla="*/ 474564 h 933219"/>
                <a:gd name="connsiteX2352" fmla="*/ 2376481 w 2747915"/>
                <a:gd name="connsiteY2352" fmla="*/ 475072 h 933219"/>
                <a:gd name="connsiteX2353" fmla="*/ 2321686 w 2747915"/>
                <a:gd name="connsiteY2353" fmla="*/ 497396 h 933219"/>
                <a:gd name="connsiteX2354" fmla="*/ 2315598 w 2747915"/>
                <a:gd name="connsiteY2354" fmla="*/ 494351 h 933219"/>
                <a:gd name="connsiteX2355" fmla="*/ 2315598 w 2747915"/>
                <a:gd name="connsiteY2355" fmla="*/ 494351 h 933219"/>
                <a:gd name="connsiteX2356" fmla="*/ 2321686 w 2747915"/>
                <a:gd name="connsiteY2356" fmla="*/ 497396 h 933219"/>
                <a:gd name="connsiteX2357" fmla="*/ 2321686 w 2747915"/>
                <a:gd name="connsiteY2357" fmla="*/ 497396 h 933219"/>
                <a:gd name="connsiteX2358" fmla="*/ 2307987 w 2747915"/>
                <a:gd name="connsiteY2358" fmla="*/ 490292 h 933219"/>
                <a:gd name="connsiteX2359" fmla="*/ 2302406 w 2747915"/>
                <a:gd name="connsiteY2359" fmla="*/ 487756 h 933219"/>
                <a:gd name="connsiteX2360" fmla="*/ 2302406 w 2747915"/>
                <a:gd name="connsiteY2360" fmla="*/ 487756 h 933219"/>
                <a:gd name="connsiteX2361" fmla="*/ 2307987 w 2747915"/>
                <a:gd name="connsiteY2361" fmla="*/ 490292 h 933219"/>
                <a:gd name="connsiteX2362" fmla="*/ 2307987 w 2747915"/>
                <a:gd name="connsiteY2362" fmla="*/ 490292 h 933219"/>
                <a:gd name="connsiteX2363" fmla="*/ 2277546 w 2747915"/>
                <a:gd name="connsiteY2363" fmla="*/ 478116 h 933219"/>
                <a:gd name="connsiteX2364" fmla="*/ 2275516 w 2747915"/>
                <a:gd name="connsiteY2364" fmla="*/ 477608 h 933219"/>
                <a:gd name="connsiteX2365" fmla="*/ 2276531 w 2747915"/>
                <a:gd name="connsiteY2365" fmla="*/ 478116 h 933219"/>
                <a:gd name="connsiteX2366" fmla="*/ 2277546 w 2747915"/>
                <a:gd name="connsiteY2366" fmla="*/ 478116 h 933219"/>
                <a:gd name="connsiteX2367" fmla="*/ 2277546 w 2747915"/>
                <a:gd name="connsiteY2367" fmla="*/ 478116 h 933219"/>
                <a:gd name="connsiteX2368" fmla="*/ 1570284 w 2747915"/>
                <a:gd name="connsiteY2368" fmla="*/ 133110 h 933219"/>
                <a:gd name="connsiteX2369" fmla="*/ 1569776 w 2747915"/>
                <a:gd name="connsiteY2369" fmla="*/ 137169 h 933219"/>
                <a:gd name="connsiteX2370" fmla="*/ 1569776 w 2747915"/>
                <a:gd name="connsiteY2370" fmla="*/ 136662 h 933219"/>
                <a:gd name="connsiteX2371" fmla="*/ 1570284 w 2747915"/>
                <a:gd name="connsiteY2371" fmla="*/ 133110 h 933219"/>
                <a:gd name="connsiteX2372" fmla="*/ 828521 w 2747915"/>
                <a:gd name="connsiteY2372" fmla="*/ 405563 h 933219"/>
                <a:gd name="connsiteX2373" fmla="*/ 828521 w 2747915"/>
                <a:gd name="connsiteY2373" fmla="*/ 405563 h 933219"/>
                <a:gd name="connsiteX2374" fmla="*/ 828521 w 2747915"/>
                <a:gd name="connsiteY2374" fmla="*/ 405563 h 933219"/>
                <a:gd name="connsiteX2375" fmla="*/ 828521 w 2747915"/>
                <a:gd name="connsiteY2375" fmla="*/ 405563 h 933219"/>
                <a:gd name="connsiteX2376" fmla="*/ 828521 w 2747915"/>
                <a:gd name="connsiteY2376" fmla="*/ 405563 h 933219"/>
                <a:gd name="connsiteX2377" fmla="*/ 798587 w 2747915"/>
                <a:gd name="connsiteY2377" fmla="*/ 410637 h 933219"/>
                <a:gd name="connsiteX2378" fmla="*/ 796557 w 2747915"/>
                <a:gd name="connsiteY2378" fmla="*/ 411144 h 933219"/>
                <a:gd name="connsiteX2379" fmla="*/ 796557 w 2747915"/>
                <a:gd name="connsiteY2379" fmla="*/ 411144 h 933219"/>
                <a:gd name="connsiteX2380" fmla="*/ 798587 w 2747915"/>
                <a:gd name="connsiteY2380" fmla="*/ 410637 h 933219"/>
                <a:gd name="connsiteX2381" fmla="*/ 795035 w 2747915"/>
                <a:gd name="connsiteY2381" fmla="*/ 411144 h 933219"/>
                <a:gd name="connsiteX2382" fmla="*/ 790469 w 2747915"/>
                <a:gd name="connsiteY2382" fmla="*/ 412159 h 933219"/>
                <a:gd name="connsiteX2383" fmla="*/ 795035 w 2747915"/>
                <a:gd name="connsiteY2383" fmla="*/ 411144 h 933219"/>
                <a:gd name="connsiteX2384" fmla="*/ 795035 w 2747915"/>
                <a:gd name="connsiteY2384" fmla="*/ 411144 h 933219"/>
                <a:gd name="connsiteX2385" fmla="*/ 771697 w 2747915"/>
                <a:gd name="connsiteY2385" fmla="*/ 416218 h 933219"/>
                <a:gd name="connsiteX2386" fmla="*/ 783366 w 2747915"/>
                <a:gd name="connsiteY2386" fmla="*/ 413681 h 933219"/>
                <a:gd name="connsiteX2387" fmla="*/ 771697 w 2747915"/>
                <a:gd name="connsiteY2387" fmla="*/ 416218 h 933219"/>
                <a:gd name="connsiteX2388" fmla="*/ 765608 w 2747915"/>
                <a:gd name="connsiteY2388" fmla="*/ 417740 h 933219"/>
                <a:gd name="connsiteX2389" fmla="*/ 765608 w 2747915"/>
                <a:gd name="connsiteY2389" fmla="*/ 417740 h 933219"/>
                <a:gd name="connsiteX2390" fmla="*/ 766116 w 2747915"/>
                <a:gd name="connsiteY2390" fmla="*/ 417740 h 933219"/>
                <a:gd name="connsiteX2391" fmla="*/ 765608 w 2747915"/>
                <a:gd name="connsiteY2391" fmla="*/ 417740 h 933219"/>
                <a:gd name="connsiteX2392" fmla="*/ 1121776 w 2747915"/>
                <a:gd name="connsiteY2392" fmla="*/ 628295 h 933219"/>
                <a:gd name="connsiteX2393" fmla="*/ 1121776 w 2747915"/>
                <a:gd name="connsiteY2393" fmla="*/ 628295 h 933219"/>
                <a:gd name="connsiteX2394" fmla="*/ 1121776 w 2747915"/>
                <a:gd name="connsiteY2394" fmla="*/ 628295 h 933219"/>
                <a:gd name="connsiteX2395" fmla="*/ 1121776 w 2747915"/>
                <a:gd name="connsiteY2395" fmla="*/ 628295 h 933219"/>
                <a:gd name="connsiteX2396" fmla="*/ 1123298 w 2747915"/>
                <a:gd name="connsiteY2396" fmla="*/ 633368 h 933219"/>
                <a:gd name="connsiteX2397" fmla="*/ 1123298 w 2747915"/>
                <a:gd name="connsiteY2397" fmla="*/ 633368 h 933219"/>
                <a:gd name="connsiteX2398" fmla="*/ 1123298 w 2747915"/>
                <a:gd name="connsiteY2398" fmla="*/ 633368 h 933219"/>
                <a:gd name="connsiteX2399" fmla="*/ 1123298 w 2747915"/>
                <a:gd name="connsiteY2399" fmla="*/ 633368 h 933219"/>
                <a:gd name="connsiteX2400" fmla="*/ 1123298 w 2747915"/>
                <a:gd name="connsiteY2400" fmla="*/ 633876 h 933219"/>
                <a:gd name="connsiteX2401" fmla="*/ 1123298 w 2747915"/>
                <a:gd name="connsiteY2401" fmla="*/ 633876 h 933219"/>
                <a:gd name="connsiteX2402" fmla="*/ 1123298 w 2747915"/>
                <a:gd name="connsiteY2402" fmla="*/ 633876 h 933219"/>
                <a:gd name="connsiteX2403" fmla="*/ 1123298 w 2747915"/>
                <a:gd name="connsiteY2403" fmla="*/ 633876 h 933219"/>
                <a:gd name="connsiteX2404" fmla="*/ 1123298 w 2747915"/>
                <a:gd name="connsiteY2404" fmla="*/ 633876 h 933219"/>
                <a:gd name="connsiteX2405" fmla="*/ 1599203 w 2747915"/>
                <a:gd name="connsiteY2405" fmla="*/ 669391 h 933219"/>
                <a:gd name="connsiteX2406" fmla="*/ 1604784 w 2747915"/>
                <a:gd name="connsiteY2406" fmla="*/ 667869 h 933219"/>
                <a:gd name="connsiteX2407" fmla="*/ 1599203 w 2747915"/>
                <a:gd name="connsiteY2407" fmla="*/ 669391 h 933219"/>
                <a:gd name="connsiteX2408" fmla="*/ 1646895 w 2747915"/>
                <a:gd name="connsiteY2408" fmla="*/ 655185 h 933219"/>
                <a:gd name="connsiteX2409" fmla="*/ 1641822 w 2747915"/>
                <a:gd name="connsiteY2409" fmla="*/ 656707 h 933219"/>
                <a:gd name="connsiteX2410" fmla="*/ 1646895 w 2747915"/>
                <a:gd name="connsiteY2410" fmla="*/ 655185 h 933219"/>
                <a:gd name="connsiteX2411" fmla="*/ 1780331 w 2747915"/>
                <a:gd name="connsiteY2411" fmla="*/ 629817 h 933219"/>
                <a:gd name="connsiteX2412" fmla="*/ 1780331 w 2747915"/>
                <a:gd name="connsiteY2412" fmla="*/ 629817 h 933219"/>
                <a:gd name="connsiteX2413" fmla="*/ 1778302 w 2747915"/>
                <a:gd name="connsiteY2413" fmla="*/ 630324 h 933219"/>
                <a:gd name="connsiteX2414" fmla="*/ 1780331 w 2747915"/>
                <a:gd name="connsiteY2414" fmla="*/ 629817 h 933219"/>
                <a:gd name="connsiteX2415" fmla="*/ 1827009 w 2747915"/>
                <a:gd name="connsiteY2415" fmla="*/ 615611 h 933219"/>
                <a:gd name="connsiteX2416" fmla="*/ 1827009 w 2747915"/>
                <a:gd name="connsiteY2416" fmla="*/ 615611 h 933219"/>
                <a:gd name="connsiteX2417" fmla="*/ 1818383 w 2747915"/>
                <a:gd name="connsiteY2417" fmla="*/ 618148 h 933219"/>
                <a:gd name="connsiteX2418" fmla="*/ 1818383 w 2747915"/>
                <a:gd name="connsiteY2418" fmla="*/ 618148 h 933219"/>
                <a:gd name="connsiteX2419" fmla="*/ 1827009 w 2747915"/>
                <a:gd name="connsiteY2419" fmla="*/ 615611 h 933219"/>
                <a:gd name="connsiteX2420" fmla="*/ 1837663 w 2747915"/>
                <a:gd name="connsiteY2420" fmla="*/ 612059 h 933219"/>
                <a:gd name="connsiteX2421" fmla="*/ 1841722 w 2747915"/>
                <a:gd name="connsiteY2421" fmla="*/ 611045 h 933219"/>
                <a:gd name="connsiteX2422" fmla="*/ 1841722 w 2747915"/>
                <a:gd name="connsiteY2422" fmla="*/ 611045 h 933219"/>
                <a:gd name="connsiteX2423" fmla="*/ 1837663 w 2747915"/>
                <a:gd name="connsiteY2423" fmla="*/ 612059 h 933219"/>
                <a:gd name="connsiteX2424" fmla="*/ 1837663 w 2747915"/>
                <a:gd name="connsiteY2424" fmla="*/ 612059 h 933219"/>
                <a:gd name="connsiteX2425" fmla="*/ 1792508 w 2747915"/>
                <a:gd name="connsiteY2425" fmla="*/ 817541 h 933219"/>
                <a:gd name="connsiteX2426" fmla="*/ 1792508 w 2747915"/>
                <a:gd name="connsiteY2426" fmla="*/ 817541 h 933219"/>
                <a:gd name="connsiteX2427" fmla="*/ 1792508 w 2747915"/>
                <a:gd name="connsiteY2427" fmla="*/ 817541 h 933219"/>
                <a:gd name="connsiteX2428" fmla="*/ 1792508 w 2747915"/>
                <a:gd name="connsiteY2428" fmla="*/ 817541 h 933219"/>
                <a:gd name="connsiteX2429" fmla="*/ 1766125 w 2747915"/>
                <a:gd name="connsiteY2429" fmla="*/ 843923 h 933219"/>
                <a:gd name="connsiteX2430" fmla="*/ 1765618 w 2747915"/>
                <a:gd name="connsiteY2430" fmla="*/ 844431 h 933219"/>
                <a:gd name="connsiteX2431" fmla="*/ 1765618 w 2747915"/>
                <a:gd name="connsiteY2431" fmla="*/ 844431 h 933219"/>
                <a:gd name="connsiteX2432" fmla="*/ 1766125 w 2747915"/>
                <a:gd name="connsiteY2432" fmla="*/ 843923 h 933219"/>
                <a:gd name="connsiteX2433" fmla="*/ 1766125 w 2747915"/>
                <a:gd name="connsiteY2433" fmla="*/ 843923 h 933219"/>
                <a:gd name="connsiteX2434" fmla="*/ 1760037 w 2747915"/>
                <a:gd name="connsiteY2434" fmla="*/ 848997 h 933219"/>
                <a:gd name="connsiteX2435" fmla="*/ 1758515 w 2747915"/>
                <a:gd name="connsiteY2435" fmla="*/ 850519 h 933219"/>
                <a:gd name="connsiteX2436" fmla="*/ 1758515 w 2747915"/>
                <a:gd name="connsiteY2436" fmla="*/ 850519 h 933219"/>
                <a:gd name="connsiteX2437" fmla="*/ 1760037 w 2747915"/>
                <a:gd name="connsiteY2437" fmla="*/ 848997 h 933219"/>
                <a:gd name="connsiteX2438" fmla="*/ 1760037 w 2747915"/>
                <a:gd name="connsiteY2438" fmla="*/ 848997 h 933219"/>
                <a:gd name="connsiteX2439" fmla="*/ 1720970 w 2747915"/>
                <a:gd name="connsiteY2439" fmla="*/ 880453 h 933219"/>
                <a:gd name="connsiteX2440" fmla="*/ 1720970 w 2747915"/>
                <a:gd name="connsiteY2440" fmla="*/ 880453 h 933219"/>
                <a:gd name="connsiteX2441" fmla="*/ 1720463 w 2747915"/>
                <a:gd name="connsiteY2441" fmla="*/ 880961 h 933219"/>
                <a:gd name="connsiteX2442" fmla="*/ 1720463 w 2747915"/>
                <a:gd name="connsiteY2442" fmla="*/ 880961 h 933219"/>
                <a:gd name="connsiteX2443" fmla="*/ 1720970 w 2747915"/>
                <a:gd name="connsiteY2443" fmla="*/ 880453 h 933219"/>
                <a:gd name="connsiteX2444" fmla="*/ 2153749 w 2747915"/>
                <a:gd name="connsiteY2444" fmla="*/ 633876 h 933219"/>
                <a:gd name="connsiteX2445" fmla="*/ 2153749 w 2747915"/>
                <a:gd name="connsiteY2445" fmla="*/ 633876 h 933219"/>
                <a:gd name="connsiteX2446" fmla="*/ 2156794 w 2747915"/>
                <a:gd name="connsiteY2446" fmla="*/ 633368 h 933219"/>
                <a:gd name="connsiteX2447" fmla="*/ 2156794 w 2747915"/>
                <a:gd name="connsiteY2447" fmla="*/ 633368 h 933219"/>
                <a:gd name="connsiteX2448" fmla="*/ 2153749 w 2747915"/>
                <a:gd name="connsiteY2448" fmla="*/ 633876 h 933219"/>
                <a:gd name="connsiteX2449" fmla="*/ 2165419 w 2747915"/>
                <a:gd name="connsiteY2449" fmla="*/ 632354 h 933219"/>
                <a:gd name="connsiteX2450" fmla="*/ 2165419 w 2747915"/>
                <a:gd name="connsiteY2450" fmla="*/ 632354 h 933219"/>
                <a:gd name="connsiteX2451" fmla="*/ 2165419 w 2747915"/>
                <a:gd name="connsiteY2451" fmla="*/ 632354 h 933219"/>
                <a:gd name="connsiteX2452" fmla="*/ 2165419 w 2747915"/>
                <a:gd name="connsiteY2452" fmla="*/ 632354 h 933219"/>
                <a:gd name="connsiteX2453" fmla="*/ 2187743 w 2747915"/>
                <a:gd name="connsiteY2453" fmla="*/ 726723 h 933219"/>
                <a:gd name="connsiteX2454" fmla="*/ 2186728 w 2747915"/>
                <a:gd name="connsiteY2454" fmla="*/ 727230 h 933219"/>
                <a:gd name="connsiteX2455" fmla="*/ 2186728 w 2747915"/>
                <a:gd name="connsiteY2455" fmla="*/ 727230 h 933219"/>
                <a:gd name="connsiteX2456" fmla="*/ 2187743 w 2747915"/>
                <a:gd name="connsiteY2456" fmla="*/ 726723 h 933219"/>
                <a:gd name="connsiteX2457" fmla="*/ 2192816 w 2747915"/>
                <a:gd name="connsiteY2457" fmla="*/ 723171 h 933219"/>
                <a:gd name="connsiteX2458" fmla="*/ 2190787 w 2747915"/>
                <a:gd name="connsiteY2458" fmla="*/ 724693 h 933219"/>
                <a:gd name="connsiteX2459" fmla="*/ 2192816 w 2747915"/>
                <a:gd name="connsiteY2459" fmla="*/ 723171 h 933219"/>
                <a:gd name="connsiteX2460" fmla="*/ 2271457 w 2747915"/>
                <a:gd name="connsiteY2460" fmla="*/ 699325 h 933219"/>
                <a:gd name="connsiteX2461" fmla="*/ 2270950 w 2747915"/>
                <a:gd name="connsiteY2461" fmla="*/ 698311 h 933219"/>
                <a:gd name="connsiteX2462" fmla="*/ 2271457 w 2747915"/>
                <a:gd name="connsiteY2462" fmla="*/ 695774 h 933219"/>
                <a:gd name="connsiteX2463" fmla="*/ 2271457 w 2747915"/>
                <a:gd name="connsiteY2463" fmla="*/ 699325 h 933219"/>
                <a:gd name="connsiteX2464" fmla="*/ 2276531 w 2747915"/>
                <a:gd name="connsiteY2464" fmla="*/ 704399 h 933219"/>
                <a:gd name="connsiteX2465" fmla="*/ 2276024 w 2747915"/>
                <a:gd name="connsiteY2465" fmla="*/ 703892 h 933219"/>
                <a:gd name="connsiteX2466" fmla="*/ 2276531 w 2747915"/>
                <a:gd name="connsiteY2466" fmla="*/ 704399 h 933219"/>
                <a:gd name="connsiteX2467" fmla="*/ 2273994 w 2747915"/>
                <a:gd name="connsiteY2467" fmla="*/ 703384 h 933219"/>
                <a:gd name="connsiteX2468" fmla="*/ 2273487 w 2747915"/>
                <a:gd name="connsiteY2468" fmla="*/ 702877 h 933219"/>
                <a:gd name="connsiteX2469" fmla="*/ 2273994 w 2747915"/>
                <a:gd name="connsiteY2469" fmla="*/ 703384 h 933219"/>
                <a:gd name="connsiteX2470" fmla="*/ 2272472 w 2747915"/>
                <a:gd name="connsiteY2470" fmla="*/ 701355 h 933219"/>
                <a:gd name="connsiteX2471" fmla="*/ 2271965 w 2747915"/>
                <a:gd name="connsiteY2471" fmla="*/ 700340 h 933219"/>
                <a:gd name="connsiteX2472" fmla="*/ 2272472 w 2747915"/>
                <a:gd name="connsiteY2472" fmla="*/ 701355 h 933219"/>
                <a:gd name="connsiteX2473" fmla="*/ 2375974 w 2747915"/>
                <a:gd name="connsiteY2473" fmla="*/ 700847 h 933219"/>
                <a:gd name="connsiteX2474" fmla="*/ 2375974 w 2747915"/>
                <a:gd name="connsiteY2474" fmla="*/ 700847 h 933219"/>
                <a:gd name="connsiteX2475" fmla="*/ 2376481 w 2747915"/>
                <a:gd name="connsiteY2475" fmla="*/ 701862 h 933219"/>
                <a:gd name="connsiteX2476" fmla="*/ 2376481 w 2747915"/>
                <a:gd name="connsiteY2476" fmla="*/ 701862 h 933219"/>
                <a:gd name="connsiteX2477" fmla="*/ 2375974 w 2747915"/>
                <a:gd name="connsiteY2477" fmla="*/ 700847 h 933219"/>
                <a:gd name="connsiteX2478" fmla="*/ 2414533 w 2747915"/>
                <a:gd name="connsiteY2478" fmla="*/ 591765 h 933219"/>
                <a:gd name="connsiteX2479" fmla="*/ 2418085 w 2747915"/>
                <a:gd name="connsiteY2479" fmla="*/ 591257 h 933219"/>
                <a:gd name="connsiteX2480" fmla="*/ 2414533 w 2747915"/>
                <a:gd name="connsiteY2480" fmla="*/ 591765 h 933219"/>
                <a:gd name="connsiteX2481" fmla="*/ 2452078 w 2747915"/>
                <a:gd name="connsiteY2481" fmla="*/ 610030 h 933219"/>
                <a:gd name="connsiteX2482" fmla="*/ 2448019 w 2747915"/>
                <a:gd name="connsiteY2482" fmla="*/ 611552 h 933219"/>
                <a:gd name="connsiteX2483" fmla="*/ 2452078 w 2747915"/>
                <a:gd name="connsiteY2483" fmla="*/ 610030 h 933219"/>
                <a:gd name="connsiteX2484" fmla="*/ 2446497 w 2747915"/>
                <a:gd name="connsiteY2484" fmla="*/ 612059 h 933219"/>
                <a:gd name="connsiteX2485" fmla="*/ 2442438 w 2747915"/>
                <a:gd name="connsiteY2485" fmla="*/ 614089 h 933219"/>
                <a:gd name="connsiteX2486" fmla="*/ 2446497 w 2747915"/>
                <a:gd name="connsiteY2486" fmla="*/ 612059 h 933219"/>
                <a:gd name="connsiteX2487" fmla="*/ 2458166 w 2747915"/>
                <a:gd name="connsiteY2487" fmla="*/ 609522 h 933219"/>
                <a:gd name="connsiteX2488" fmla="*/ 2458166 w 2747915"/>
                <a:gd name="connsiteY2488" fmla="*/ 609522 h 933219"/>
                <a:gd name="connsiteX2489" fmla="*/ 2452585 w 2747915"/>
                <a:gd name="connsiteY2489" fmla="*/ 610537 h 933219"/>
                <a:gd name="connsiteX2490" fmla="*/ 2458166 w 2747915"/>
                <a:gd name="connsiteY2490" fmla="*/ 609522 h 933219"/>
                <a:gd name="connsiteX2491" fmla="*/ 2503321 w 2747915"/>
                <a:gd name="connsiteY2491" fmla="*/ 631339 h 933219"/>
                <a:gd name="connsiteX2492" fmla="*/ 2503321 w 2747915"/>
                <a:gd name="connsiteY2492" fmla="*/ 631339 h 933219"/>
                <a:gd name="connsiteX2493" fmla="*/ 2508395 w 2747915"/>
                <a:gd name="connsiteY2493" fmla="*/ 633368 h 933219"/>
                <a:gd name="connsiteX2494" fmla="*/ 2508395 w 2747915"/>
                <a:gd name="connsiteY2494" fmla="*/ 633368 h 933219"/>
                <a:gd name="connsiteX2495" fmla="*/ 2503321 w 2747915"/>
                <a:gd name="connsiteY2495" fmla="*/ 631339 h 933219"/>
                <a:gd name="connsiteX2496" fmla="*/ 2513976 w 2747915"/>
                <a:gd name="connsiteY2496" fmla="*/ 634891 h 933219"/>
                <a:gd name="connsiteX2497" fmla="*/ 2513976 w 2747915"/>
                <a:gd name="connsiteY2497" fmla="*/ 634891 h 933219"/>
                <a:gd name="connsiteX2498" fmla="*/ 2517020 w 2747915"/>
                <a:gd name="connsiteY2498" fmla="*/ 635398 h 933219"/>
                <a:gd name="connsiteX2499" fmla="*/ 2517020 w 2747915"/>
                <a:gd name="connsiteY2499" fmla="*/ 635398 h 933219"/>
                <a:gd name="connsiteX2500" fmla="*/ 2513976 w 2747915"/>
                <a:gd name="connsiteY2500" fmla="*/ 634891 h 933219"/>
                <a:gd name="connsiteX2501" fmla="*/ 2517020 w 2747915"/>
                <a:gd name="connsiteY2501" fmla="*/ 635398 h 933219"/>
                <a:gd name="connsiteX2502" fmla="*/ 2520064 w 2747915"/>
                <a:gd name="connsiteY2502" fmla="*/ 635905 h 933219"/>
                <a:gd name="connsiteX2503" fmla="*/ 2524123 w 2747915"/>
                <a:gd name="connsiteY2503" fmla="*/ 636413 h 933219"/>
                <a:gd name="connsiteX2504" fmla="*/ 2524123 w 2747915"/>
                <a:gd name="connsiteY2504" fmla="*/ 636413 h 933219"/>
                <a:gd name="connsiteX2505" fmla="*/ 2517020 w 2747915"/>
                <a:gd name="connsiteY2505" fmla="*/ 635398 h 933219"/>
                <a:gd name="connsiteX2506" fmla="*/ 2517020 w 2747915"/>
                <a:gd name="connsiteY2506" fmla="*/ 635398 h 933219"/>
                <a:gd name="connsiteX2507" fmla="*/ 2526153 w 2747915"/>
                <a:gd name="connsiteY2507" fmla="*/ 637427 h 933219"/>
                <a:gd name="connsiteX2508" fmla="*/ 2527167 w 2747915"/>
                <a:gd name="connsiteY2508" fmla="*/ 637427 h 933219"/>
                <a:gd name="connsiteX2509" fmla="*/ 2526153 w 2747915"/>
                <a:gd name="connsiteY2509" fmla="*/ 637427 h 933219"/>
                <a:gd name="connsiteX2510" fmla="*/ 2526153 w 2747915"/>
                <a:gd name="connsiteY2510" fmla="*/ 637427 h 933219"/>
                <a:gd name="connsiteX2511" fmla="*/ 2526153 w 2747915"/>
                <a:gd name="connsiteY2511" fmla="*/ 637427 h 933219"/>
                <a:gd name="connsiteX2512" fmla="*/ 2569786 w 2747915"/>
                <a:gd name="connsiteY2512" fmla="*/ 639457 h 933219"/>
                <a:gd name="connsiteX2513" fmla="*/ 2569786 w 2747915"/>
                <a:gd name="connsiteY2513" fmla="*/ 639457 h 933219"/>
                <a:gd name="connsiteX2514" fmla="*/ 2571308 w 2747915"/>
                <a:gd name="connsiteY2514" fmla="*/ 639457 h 933219"/>
                <a:gd name="connsiteX2515" fmla="*/ 2569786 w 2747915"/>
                <a:gd name="connsiteY2515" fmla="*/ 639457 h 933219"/>
                <a:gd name="connsiteX2516" fmla="*/ 2545432 w 2747915"/>
                <a:gd name="connsiteY2516" fmla="*/ 601912 h 933219"/>
                <a:gd name="connsiteX2517" fmla="*/ 2545432 w 2747915"/>
                <a:gd name="connsiteY2517" fmla="*/ 601912 h 933219"/>
                <a:gd name="connsiteX2518" fmla="*/ 2547462 w 2747915"/>
                <a:gd name="connsiteY2518" fmla="*/ 602419 h 933219"/>
                <a:gd name="connsiteX2519" fmla="*/ 2556594 w 2747915"/>
                <a:gd name="connsiteY2519" fmla="*/ 604449 h 933219"/>
                <a:gd name="connsiteX2520" fmla="*/ 2549999 w 2747915"/>
                <a:gd name="connsiteY2520" fmla="*/ 602927 h 933219"/>
                <a:gd name="connsiteX2521" fmla="*/ 2545432 w 2747915"/>
                <a:gd name="connsiteY2521" fmla="*/ 601912 h 933219"/>
                <a:gd name="connsiteX2522" fmla="*/ 2566234 w 2747915"/>
                <a:gd name="connsiteY2522" fmla="*/ 605464 h 933219"/>
                <a:gd name="connsiteX2523" fmla="*/ 2557609 w 2747915"/>
                <a:gd name="connsiteY2523" fmla="*/ 603941 h 933219"/>
                <a:gd name="connsiteX2524" fmla="*/ 2566234 w 2747915"/>
                <a:gd name="connsiteY2524" fmla="*/ 605464 h 933219"/>
                <a:gd name="connsiteX2525" fmla="*/ 2575874 w 2747915"/>
                <a:gd name="connsiteY2525" fmla="*/ 606986 h 933219"/>
                <a:gd name="connsiteX2526" fmla="*/ 2566742 w 2747915"/>
                <a:gd name="connsiteY2526" fmla="*/ 605971 h 933219"/>
                <a:gd name="connsiteX2527" fmla="*/ 2575874 w 2747915"/>
                <a:gd name="connsiteY2527" fmla="*/ 606986 h 933219"/>
                <a:gd name="connsiteX2528" fmla="*/ 2595154 w 2747915"/>
                <a:gd name="connsiteY2528" fmla="*/ 592780 h 933219"/>
                <a:gd name="connsiteX2529" fmla="*/ 2603779 w 2747915"/>
                <a:gd name="connsiteY2529" fmla="*/ 590750 h 933219"/>
                <a:gd name="connsiteX2530" fmla="*/ 2603779 w 2747915"/>
                <a:gd name="connsiteY2530" fmla="*/ 590750 h 933219"/>
                <a:gd name="connsiteX2531" fmla="*/ 2595154 w 2747915"/>
                <a:gd name="connsiteY2531" fmla="*/ 592780 h 933219"/>
                <a:gd name="connsiteX2532" fmla="*/ 2619000 w 2747915"/>
                <a:gd name="connsiteY2532" fmla="*/ 586184 h 933219"/>
                <a:gd name="connsiteX2533" fmla="*/ 2619000 w 2747915"/>
                <a:gd name="connsiteY2533" fmla="*/ 586184 h 933219"/>
                <a:gd name="connsiteX2534" fmla="*/ 2617985 w 2747915"/>
                <a:gd name="connsiteY2534" fmla="*/ 586691 h 933219"/>
                <a:gd name="connsiteX2535" fmla="*/ 2617985 w 2747915"/>
                <a:gd name="connsiteY2535" fmla="*/ 586691 h 933219"/>
                <a:gd name="connsiteX2536" fmla="*/ 2619000 w 2747915"/>
                <a:gd name="connsiteY2536" fmla="*/ 586184 h 933219"/>
                <a:gd name="connsiteX2537" fmla="*/ 2673287 w 2747915"/>
                <a:gd name="connsiteY2537" fmla="*/ 558786 h 933219"/>
                <a:gd name="connsiteX2538" fmla="*/ 2676839 w 2747915"/>
                <a:gd name="connsiteY2538" fmla="*/ 558786 h 933219"/>
                <a:gd name="connsiteX2539" fmla="*/ 2673287 w 2747915"/>
                <a:gd name="connsiteY2539" fmla="*/ 558786 h 933219"/>
                <a:gd name="connsiteX2540" fmla="*/ 2550506 w 2747915"/>
                <a:gd name="connsiteY2540" fmla="*/ 535955 h 933219"/>
                <a:gd name="connsiteX2541" fmla="*/ 2550506 w 2747915"/>
                <a:gd name="connsiteY2541" fmla="*/ 535955 h 933219"/>
                <a:gd name="connsiteX2542" fmla="*/ 2546447 w 2747915"/>
                <a:gd name="connsiteY2542" fmla="*/ 534940 h 933219"/>
                <a:gd name="connsiteX2543" fmla="*/ 2546447 w 2747915"/>
                <a:gd name="connsiteY2543" fmla="*/ 534940 h 933219"/>
                <a:gd name="connsiteX2544" fmla="*/ 2550506 w 2747915"/>
                <a:gd name="connsiteY2544" fmla="*/ 535955 h 933219"/>
                <a:gd name="connsiteX2545" fmla="*/ 2546447 w 2747915"/>
                <a:gd name="connsiteY2545" fmla="*/ 534940 h 933219"/>
                <a:gd name="connsiteX2546" fmla="*/ 2546447 w 2747915"/>
                <a:gd name="connsiteY2546" fmla="*/ 534940 h 933219"/>
                <a:gd name="connsiteX2547" fmla="*/ 2546447 w 2747915"/>
                <a:gd name="connsiteY2547" fmla="*/ 534940 h 933219"/>
                <a:gd name="connsiteX2548" fmla="*/ 2546447 w 2747915"/>
                <a:gd name="connsiteY2548" fmla="*/ 534940 h 933219"/>
                <a:gd name="connsiteX2549" fmla="*/ 2546447 w 2747915"/>
                <a:gd name="connsiteY2549" fmla="*/ 534940 h 933219"/>
                <a:gd name="connsiteX2550" fmla="*/ 2545940 w 2747915"/>
                <a:gd name="connsiteY2550" fmla="*/ 534940 h 933219"/>
                <a:gd name="connsiteX2551" fmla="*/ 2545940 w 2747915"/>
                <a:gd name="connsiteY2551" fmla="*/ 534940 h 933219"/>
                <a:gd name="connsiteX2552" fmla="*/ 2545432 w 2747915"/>
                <a:gd name="connsiteY2552" fmla="*/ 534940 h 933219"/>
                <a:gd name="connsiteX2553" fmla="*/ 2525645 w 2747915"/>
                <a:gd name="connsiteY2553" fmla="*/ 528852 h 933219"/>
                <a:gd name="connsiteX2554" fmla="*/ 2545940 w 2747915"/>
                <a:gd name="connsiteY2554" fmla="*/ 534940 h 933219"/>
                <a:gd name="connsiteX2555" fmla="*/ 2518035 w 2747915"/>
                <a:gd name="connsiteY2555" fmla="*/ 525808 h 933219"/>
                <a:gd name="connsiteX2556" fmla="*/ 2522094 w 2747915"/>
                <a:gd name="connsiteY2556" fmla="*/ 527330 h 933219"/>
                <a:gd name="connsiteX2557" fmla="*/ 2518035 w 2747915"/>
                <a:gd name="connsiteY2557" fmla="*/ 525808 h 933219"/>
                <a:gd name="connsiteX2558" fmla="*/ 2462732 w 2747915"/>
                <a:gd name="connsiteY2558" fmla="*/ 506021 h 933219"/>
                <a:gd name="connsiteX2559" fmla="*/ 2453600 w 2747915"/>
                <a:gd name="connsiteY2559" fmla="*/ 501962 h 933219"/>
                <a:gd name="connsiteX2560" fmla="*/ 2453600 w 2747915"/>
                <a:gd name="connsiteY2560" fmla="*/ 501962 h 933219"/>
                <a:gd name="connsiteX2561" fmla="*/ 2457152 w 2747915"/>
                <a:gd name="connsiteY2561" fmla="*/ 503484 h 933219"/>
                <a:gd name="connsiteX2562" fmla="*/ 2462732 w 2747915"/>
                <a:gd name="connsiteY2562" fmla="*/ 506021 h 933219"/>
                <a:gd name="connsiteX2563" fmla="*/ 2462732 w 2747915"/>
                <a:gd name="connsiteY2563" fmla="*/ 506021 h 933219"/>
                <a:gd name="connsiteX2564" fmla="*/ 2453093 w 2747915"/>
                <a:gd name="connsiteY2564" fmla="*/ 501962 h 933219"/>
                <a:gd name="connsiteX2565" fmla="*/ 2448526 w 2747915"/>
                <a:gd name="connsiteY2565" fmla="*/ 499932 h 933219"/>
                <a:gd name="connsiteX2566" fmla="*/ 2448526 w 2747915"/>
                <a:gd name="connsiteY2566" fmla="*/ 499932 h 933219"/>
                <a:gd name="connsiteX2567" fmla="*/ 2453093 w 2747915"/>
                <a:gd name="connsiteY2567" fmla="*/ 501962 h 933219"/>
                <a:gd name="connsiteX2568" fmla="*/ 2453093 w 2747915"/>
                <a:gd name="connsiteY2568" fmla="*/ 501962 h 933219"/>
                <a:gd name="connsiteX2569" fmla="*/ 2439394 w 2747915"/>
                <a:gd name="connsiteY2569" fmla="*/ 494859 h 933219"/>
                <a:gd name="connsiteX2570" fmla="*/ 2439394 w 2747915"/>
                <a:gd name="connsiteY2570" fmla="*/ 494859 h 933219"/>
                <a:gd name="connsiteX2571" fmla="*/ 2435842 w 2747915"/>
                <a:gd name="connsiteY2571" fmla="*/ 493337 h 933219"/>
                <a:gd name="connsiteX2572" fmla="*/ 2435842 w 2747915"/>
                <a:gd name="connsiteY2572" fmla="*/ 493337 h 933219"/>
                <a:gd name="connsiteX2573" fmla="*/ 2439394 w 2747915"/>
                <a:gd name="connsiteY2573" fmla="*/ 494859 h 933219"/>
                <a:gd name="connsiteX2574" fmla="*/ 2435842 w 2747915"/>
                <a:gd name="connsiteY2574" fmla="*/ 493337 h 933219"/>
                <a:gd name="connsiteX2575" fmla="*/ 2433306 w 2747915"/>
                <a:gd name="connsiteY2575" fmla="*/ 491815 h 933219"/>
                <a:gd name="connsiteX2576" fmla="*/ 2433306 w 2747915"/>
                <a:gd name="connsiteY2576" fmla="*/ 491815 h 933219"/>
                <a:gd name="connsiteX2577" fmla="*/ 2435842 w 2747915"/>
                <a:gd name="connsiteY2577" fmla="*/ 493337 h 933219"/>
                <a:gd name="connsiteX2578" fmla="*/ 2435842 w 2747915"/>
                <a:gd name="connsiteY2578" fmla="*/ 493337 h 933219"/>
                <a:gd name="connsiteX2579" fmla="*/ 2395253 w 2747915"/>
                <a:gd name="connsiteY2579" fmla="*/ 477608 h 933219"/>
                <a:gd name="connsiteX2580" fmla="*/ 2394239 w 2747915"/>
                <a:gd name="connsiteY2580" fmla="*/ 477608 h 933219"/>
                <a:gd name="connsiteX2581" fmla="*/ 2394239 w 2747915"/>
                <a:gd name="connsiteY2581" fmla="*/ 477608 h 933219"/>
                <a:gd name="connsiteX2582" fmla="*/ 2395253 w 2747915"/>
                <a:gd name="connsiteY2582" fmla="*/ 477608 h 933219"/>
                <a:gd name="connsiteX2583" fmla="*/ 2393731 w 2747915"/>
                <a:gd name="connsiteY2583" fmla="*/ 477608 h 933219"/>
                <a:gd name="connsiteX2584" fmla="*/ 2384091 w 2747915"/>
                <a:gd name="connsiteY2584" fmla="*/ 476086 h 933219"/>
                <a:gd name="connsiteX2585" fmla="*/ 2393731 w 2747915"/>
                <a:gd name="connsiteY2585" fmla="*/ 477608 h 933219"/>
                <a:gd name="connsiteX2586" fmla="*/ 2393731 w 2747915"/>
                <a:gd name="connsiteY2586" fmla="*/ 477608 h 933219"/>
                <a:gd name="connsiteX2587" fmla="*/ 2393731 w 2747915"/>
                <a:gd name="connsiteY2587" fmla="*/ 477608 h 933219"/>
                <a:gd name="connsiteX2588" fmla="*/ 2355172 w 2747915"/>
                <a:gd name="connsiteY2588" fmla="*/ 472535 h 933219"/>
                <a:gd name="connsiteX2589" fmla="*/ 2357709 w 2747915"/>
                <a:gd name="connsiteY2589" fmla="*/ 473042 h 933219"/>
                <a:gd name="connsiteX2590" fmla="*/ 2355172 w 2747915"/>
                <a:gd name="connsiteY2590" fmla="*/ 472535 h 933219"/>
                <a:gd name="connsiteX2591" fmla="*/ 2341981 w 2747915"/>
                <a:gd name="connsiteY2591" fmla="*/ 470505 h 933219"/>
                <a:gd name="connsiteX2592" fmla="*/ 2341981 w 2747915"/>
                <a:gd name="connsiteY2592" fmla="*/ 470505 h 933219"/>
                <a:gd name="connsiteX2593" fmla="*/ 2341981 w 2747915"/>
                <a:gd name="connsiteY2593" fmla="*/ 470505 h 933219"/>
                <a:gd name="connsiteX2594" fmla="*/ 2341981 w 2747915"/>
                <a:gd name="connsiteY2594" fmla="*/ 470505 h 933219"/>
                <a:gd name="connsiteX2595" fmla="*/ 2336400 w 2747915"/>
                <a:gd name="connsiteY2595" fmla="*/ 469491 h 933219"/>
                <a:gd name="connsiteX2596" fmla="*/ 2339444 w 2747915"/>
                <a:gd name="connsiteY2596" fmla="*/ 470505 h 933219"/>
                <a:gd name="connsiteX2597" fmla="*/ 2336400 w 2747915"/>
                <a:gd name="connsiteY2597" fmla="*/ 469491 h 933219"/>
                <a:gd name="connsiteX2598" fmla="*/ 2284649 w 2747915"/>
                <a:gd name="connsiteY2598" fmla="*/ 445645 h 933219"/>
                <a:gd name="connsiteX2599" fmla="*/ 2284649 w 2747915"/>
                <a:gd name="connsiteY2599" fmla="*/ 445645 h 933219"/>
                <a:gd name="connsiteX2600" fmla="*/ 2287693 w 2747915"/>
                <a:gd name="connsiteY2600" fmla="*/ 447167 h 933219"/>
                <a:gd name="connsiteX2601" fmla="*/ 2287693 w 2747915"/>
                <a:gd name="connsiteY2601" fmla="*/ 447167 h 933219"/>
                <a:gd name="connsiteX2602" fmla="*/ 2284649 w 2747915"/>
                <a:gd name="connsiteY2602" fmla="*/ 445645 h 933219"/>
                <a:gd name="connsiteX2603" fmla="*/ 2284649 w 2747915"/>
                <a:gd name="connsiteY2603" fmla="*/ 445645 h 933219"/>
                <a:gd name="connsiteX2604" fmla="*/ 2278560 w 2747915"/>
                <a:gd name="connsiteY2604" fmla="*/ 443108 h 933219"/>
                <a:gd name="connsiteX2605" fmla="*/ 2279068 w 2747915"/>
                <a:gd name="connsiteY2605" fmla="*/ 443108 h 933219"/>
                <a:gd name="connsiteX2606" fmla="*/ 2284649 w 2747915"/>
                <a:gd name="connsiteY2606" fmla="*/ 445645 h 933219"/>
                <a:gd name="connsiteX2607" fmla="*/ 2284649 w 2747915"/>
                <a:gd name="connsiteY2607" fmla="*/ 445645 h 933219"/>
                <a:gd name="connsiteX2608" fmla="*/ 2278053 w 2747915"/>
                <a:gd name="connsiteY2608" fmla="*/ 443108 h 933219"/>
                <a:gd name="connsiteX2609" fmla="*/ 2267906 w 2747915"/>
                <a:gd name="connsiteY2609" fmla="*/ 439556 h 933219"/>
                <a:gd name="connsiteX2610" fmla="*/ 2268413 w 2747915"/>
                <a:gd name="connsiteY2610" fmla="*/ 439556 h 933219"/>
                <a:gd name="connsiteX2611" fmla="*/ 2278053 w 2747915"/>
                <a:gd name="connsiteY2611" fmla="*/ 443108 h 933219"/>
                <a:gd name="connsiteX2612" fmla="*/ 2278053 w 2747915"/>
                <a:gd name="connsiteY2612" fmla="*/ 443108 h 933219"/>
                <a:gd name="connsiteX2613" fmla="*/ 2252685 w 2747915"/>
                <a:gd name="connsiteY2613" fmla="*/ 434990 h 933219"/>
                <a:gd name="connsiteX2614" fmla="*/ 2252685 w 2747915"/>
                <a:gd name="connsiteY2614" fmla="*/ 434990 h 933219"/>
                <a:gd name="connsiteX2615" fmla="*/ 2260295 w 2747915"/>
                <a:gd name="connsiteY2615" fmla="*/ 436512 h 933219"/>
                <a:gd name="connsiteX2616" fmla="*/ 2261817 w 2747915"/>
                <a:gd name="connsiteY2616" fmla="*/ 437020 h 933219"/>
                <a:gd name="connsiteX2617" fmla="*/ 2261817 w 2747915"/>
                <a:gd name="connsiteY2617" fmla="*/ 437020 h 933219"/>
                <a:gd name="connsiteX2618" fmla="*/ 2252685 w 2747915"/>
                <a:gd name="connsiteY2618" fmla="*/ 434990 h 933219"/>
                <a:gd name="connsiteX2619" fmla="*/ 2252685 w 2747915"/>
                <a:gd name="connsiteY2619" fmla="*/ 434990 h 933219"/>
                <a:gd name="connsiteX2620" fmla="*/ 2251670 w 2747915"/>
                <a:gd name="connsiteY2620" fmla="*/ 434483 h 933219"/>
                <a:gd name="connsiteX2621" fmla="*/ 2249133 w 2747915"/>
                <a:gd name="connsiteY2621" fmla="*/ 433975 h 933219"/>
                <a:gd name="connsiteX2622" fmla="*/ 2252685 w 2747915"/>
                <a:gd name="connsiteY2622" fmla="*/ 434990 h 933219"/>
                <a:gd name="connsiteX2623" fmla="*/ 2252685 w 2747915"/>
                <a:gd name="connsiteY2623" fmla="*/ 434990 h 933219"/>
                <a:gd name="connsiteX2624" fmla="*/ 879257 w 2747915"/>
                <a:gd name="connsiteY2624" fmla="*/ 400490 h 933219"/>
                <a:gd name="connsiteX2625" fmla="*/ 879257 w 2747915"/>
                <a:gd name="connsiteY2625" fmla="*/ 400490 h 933219"/>
                <a:gd name="connsiteX2626" fmla="*/ 874691 w 2747915"/>
                <a:gd name="connsiteY2626" fmla="*/ 400997 h 933219"/>
                <a:gd name="connsiteX2627" fmla="*/ 874691 w 2747915"/>
                <a:gd name="connsiteY2627" fmla="*/ 400997 h 933219"/>
                <a:gd name="connsiteX2628" fmla="*/ 879257 w 2747915"/>
                <a:gd name="connsiteY2628" fmla="*/ 400490 h 933219"/>
                <a:gd name="connsiteX2629" fmla="*/ 873676 w 2747915"/>
                <a:gd name="connsiteY2629" fmla="*/ 400997 h 933219"/>
                <a:gd name="connsiteX2630" fmla="*/ 873169 w 2747915"/>
                <a:gd name="connsiteY2630" fmla="*/ 400997 h 933219"/>
                <a:gd name="connsiteX2631" fmla="*/ 873676 w 2747915"/>
                <a:gd name="connsiteY2631" fmla="*/ 400997 h 933219"/>
                <a:gd name="connsiteX2632" fmla="*/ 873676 w 2747915"/>
                <a:gd name="connsiteY2632" fmla="*/ 400997 h 933219"/>
                <a:gd name="connsiteX2633" fmla="*/ 862514 w 2747915"/>
                <a:gd name="connsiteY2633" fmla="*/ 401504 h 933219"/>
                <a:gd name="connsiteX2634" fmla="*/ 856426 w 2747915"/>
                <a:gd name="connsiteY2634" fmla="*/ 402012 h 933219"/>
                <a:gd name="connsiteX2635" fmla="*/ 856426 w 2747915"/>
                <a:gd name="connsiteY2635" fmla="*/ 402012 h 933219"/>
                <a:gd name="connsiteX2636" fmla="*/ 858963 w 2747915"/>
                <a:gd name="connsiteY2636" fmla="*/ 401504 h 933219"/>
                <a:gd name="connsiteX2637" fmla="*/ 862514 w 2747915"/>
                <a:gd name="connsiteY2637" fmla="*/ 401504 h 933219"/>
                <a:gd name="connsiteX2638" fmla="*/ 862514 w 2747915"/>
                <a:gd name="connsiteY2638" fmla="*/ 401504 h 933219"/>
                <a:gd name="connsiteX2639" fmla="*/ 855411 w 2747915"/>
                <a:gd name="connsiteY2639" fmla="*/ 402519 h 933219"/>
                <a:gd name="connsiteX2640" fmla="*/ 854904 w 2747915"/>
                <a:gd name="connsiteY2640" fmla="*/ 402519 h 933219"/>
                <a:gd name="connsiteX2641" fmla="*/ 855411 w 2747915"/>
                <a:gd name="connsiteY2641" fmla="*/ 402519 h 933219"/>
                <a:gd name="connsiteX2642" fmla="*/ 855411 w 2747915"/>
                <a:gd name="connsiteY2642" fmla="*/ 402519 h 933219"/>
                <a:gd name="connsiteX2643" fmla="*/ 838668 w 2747915"/>
                <a:gd name="connsiteY2643" fmla="*/ 404041 h 933219"/>
                <a:gd name="connsiteX2644" fmla="*/ 847294 w 2747915"/>
                <a:gd name="connsiteY2644" fmla="*/ 403026 h 933219"/>
                <a:gd name="connsiteX2645" fmla="*/ 838668 w 2747915"/>
                <a:gd name="connsiteY2645" fmla="*/ 404041 h 933219"/>
                <a:gd name="connsiteX2646" fmla="*/ 759520 w 2747915"/>
                <a:gd name="connsiteY2646" fmla="*/ 419262 h 933219"/>
                <a:gd name="connsiteX2647" fmla="*/ 759520 w 2747915"/>
                <a:gd name="connsiteY2647" fmla="*/ 419262 h 933219"/>
                <a:gd name="connsiteX2648" fmla="*/ 754954 w 2747915"/>
                <a:gd name="connsiteY2648" fmla="*/ 420277 h 933219"/>
                <a:gd name="connsiteX2649" fmla="*/ 755969 w 2747915"/>
                <a:gd name="connsiteY2649" fmla="*/ 419769 h 933219"/>
                <a:gd name="connsiteX2650" fmla="*/ 759520 w 2747915"/>
                <a:gd name="connsiteY2650" fmla="*/ 419262 h 933219"/>
                <a:gd name="connsiteX2651" fmla="*/ 1123298 w 2747915"/>
                <a:gd name="connsiteY2651" fmla="*/ 634383 h 933219"/>
                <a:gd name="connsiteX2652" fmla="*/ 1123298 w 2747915"/>
                <a:gd name="connsiteY2652" fmla="*/ 634383 h 933219"/>
                <a:gd name="connsiteX2653" fmla="*/ 1123298 w 2747915"/>
                <a:gd name="connsiteY2653" fmla="*/ 639457 h 933219"/>
                <a:gd name="connsiteX2654" fmla="*/ 1122791 w 2747915"/>
                <a:gd name="connsiteY2654" fmla="*/ 639964 h 933219"/>
                <a:gd name="connsiteX2655" fmla="*/ 1123298 w 2747915"/>
                <a:gd name="connsiteY2655" fmla="*/ 634383 h 933219"/>
                <a:gd name="connsiteX2656" fmla="*/ 1118225 w 2747915"/>
                <a:gd name="connsiteY2656" fmla="*/ 653663 h 933219"/>
                <a:gd name="connsiteX2657" fmla="*/ 1118225 w 2747915"/>
                <a:gd name="connsiteY2657" fmla="*/ 653663 h 933219"/>
                <a:gd name="connsiteX2658" fmla="*/ 1118225 w 2747915"/>
                <a:gd name="connsiteY2658" fmla="*/ 653663 h 933219"/>
                <a:gd name="connsiteX2659" fmla="*/ 1118225 w 2747915"/>
                <a:gd name="connsiteY2659" fmla="*/ 653663 h 933219"/>
                <a:gd name="connsiteX2660" fmla="*/ 1118225 w 2747915"/>
                <a:gd name="connsiteY2660" fmla="*/ 653663 h 933219"/>
                <a:gd name="connsiteX2661" fmla="*/ 1179108 w 2747915"/>
                <a:gd name="connsiteY2661" fmla="*/ 665840 h 933219"/>
                <a:gd name="connsiteX2662" fmla="*/ 1188241 w 2747915"/>
                <a:gd name="connsiteY2662" fmla="*/ 661273 h 933219"/>
                <a:gd name="connsiteX2663" fmla="*/ 1185704 w 2747915"/>
                <a:gd name="connsiteY2663" fmla="*/ 662795 h 933219"/>
                <a:gd name="connsiteX2664" fmla="*/ 1179108 w 2747915"/>
                <a:gd name="connsiteY2664" fmla="*/ 665840 h 933219"/>
                <a:gd name="connsiteX2665" fmla="*/ 1179108 w 2747915"/>
                <a:gd name="connsiteY2665" fmla="*/ 665840 h 933219"/>
                <a:gd name="connsiteX2666" fmla="*/ 1594637 w 2747915"/>
                <a:gd name="connsiteY2666" fmla="*/ 670406 h 933219"/>
                <a:gd name="connsiteX2667" fmla="*/ 1593622 w 2747915"/>
                <a:gd name="connsiteY2667" fmla="*/ 670406 h 933219"/>
                <a:gd name="connsiteX2668" fmla="*/ 1593622 w 2747915"/>
                <a:gd name="connsiteY2668" fmla="*/ 670406 h 933219"/>
                <a:gd name="connsiteX2669" fmla="*/ 1594637 w 2747915"/>
                <a:gd name="connsiteY2669" fmla="*/ 670406 h 933219"/>
                <a:gd name="connsiteX2670" fmla="*/ 1611887 w 2747915"/>
                <a:gd name="connsiteY2670" fmla="*/ 665840 h 933219"/>
                <a:gd name="connsiteX2671" fmla="*/ 1613917 w 2747915"/>
                <a:gd name="connsiteY2671" fmla="*/ 665332 h 933219"/>
                <a:gd name="connsiteX2672" fmla="*/ 1611887 w 2747915"/>
                <a:gd name="connsiteY2672" fmla="*/ 665840 h 933219"/>
                <a:gd name="connsiteX2673" fmla="*/ 1611887 w 2747915"/>
                <a:gd name="connsiteY2673" fmla="*/ 665840 h 933219"/>
                <a:gd name="connsiteX2674" fmla="*/ 1624064 w 2747915"/>
                <a:gd name="connsiteY2674" fmla="*/ 662288 h 933219"/>
                <a:gd name="connsiteX2675" fmla="*/ 1618990 w 2747915"/>
                <a:gd name="connsiteY2675" fmla="*/ 663810 h 933219"/>
                <a:gd name="connsiteX2676" fmla="*/ 1624064 w 2747915"/>
                <a:gd name="connsiteY2676" fmla="*/ 662288 h 933219"/>
                <a:gd name="connsiteX2677" fmla="*/ 1784898 w 2747915"/>
                <a:gd name="connsiteY2677" fmla="*/ 628802 h 933219"/>
                <a:gd name="connsiteX2678" fmla="*/ 1782361 w 2747915"/>
                <a:gd name="connsiteY2678" fmla="*/ 629310 h 933219"/>
                <a:gd name="connsiteX2679" fmla="*/ 1782361 w 2747915"/>
                <a:gd name="connsiteY2679" fmla="*/ 629310 h 933219"/>
                <a:gd name="connsiteX2680" fmla="*/ 1787942 w 2747915"/>
                <a:gd name="connsiteY2680" fmla="*/ 627787 h 933219"/>
                <a:gd name="connsiteX2681" fmla="*/ 1787942 w 2747915"/>
                <a:gd name="connsiteY2681" fmla="*/ 627787 h 933219"/>
                <a:gd name="connsiteX2682" fmla="*/ 1784898 w 2747915"/>
                <a:gd name="connsiteY2682" fmla="*/ 628802 h 933219"/>
                <a:gd name="connsiteX2683" fmla="*/ 1788449 w 2747915"/>
                <a:gd name="connsiteY2683" fmla="*/ 627280 h 933219"/>
                <a:gd name="connsiteX2684" fmla="*/ 1797074 w 2747915"/>
                <a:gd name="connsiteY2684" fmla="*/ 624743 h 933219"/>
                <a:gd name="connsiteX2685" fmla="*/ 1797074 w 2747915"/>
                <a:gd name="connsiteY2685" fmla="*/ 624743 h 933219"/>
                <a:gd name="connsiteX2686" fmla="*/ 1788449 w 2747915"/>
                <a:gd name="connsiteY2686" fmla="*/ 627280 h 933219"/>
                <a:gd name="connsiteX2687" fmla="*/ 1788449 w 2747915"/>
                <a:gd name="connsiteY2687" fmla="*/ 627280 h 933219"/>
                <a:gd name="connsiteX2688" fmla="*/ 1798596 w 2747915"/>
                <a:gd name="connsiteY2688" fmla="*/ 624236 h 933219"/>
                <a:gd name="connsiteX2689" fmla="*/ 1812803 w 2747915"/>
                <a:gd name="connsiteY2689" fmla="*/ 619670 h 933219"/>
                <a:gd name="connsiteX2690" fmla="*/ 1812803 w 2747915"/>
                <a:gd name="connsiteY2690" fmla="*/ 619670 h 933219"/>
                <a:gd name="connsiteX2691" fmla="*/ 1798596 w 2747915"/>
                <a:gd name="connsiteY2691" fmla="*/ 624236 h 933219"/>
                <a:gd name="connsiteX2692" fmla="*/ 1798596 w 2747915"/>
                <a:gd name="connsiteY2692" fmla="*/ 624236 h 933219"/>
                <a:gd name="connsiteX2693" fmla="*/ 1812803 w 2747915"/>
                <a:gd name="connsiteY2693" fmla="*/ 619670 h 933219"/>
                <a:gd name="connsiteX2694" fmla="*/ 1816354 w 2747915"/>
                <a:gd name="connsiteY2694" fmla="*/ 618655 h 933219"/>
                <a:gd name="connsiteX2695" fmla="*/ 1816861 w 2747915"/>
                <a:gd name="connsiteY2695" fmla="*/ 618655 h 933219"/>
                <a:gd name="connsiteX2696" fmla="*/ 1816861 w 2747915"/>
                <a:gd name="connsiteY2696" fmla="*/ 618655 h 933219"/>
                <a:gd name="connsiteX2697" fmla="*/ 1812803 w 2747915"/>
                <a:gd name="connsiteY2697" fmla="*/ 619670 h 933219"/>
                <a:gd name="connsiteX2698" fmla="*/ 1812803 w 2747915"/>
                <a:gd name="connsiteY2698" fmla="*/ 619670 h 933219"/>
                <a:gd name="connsiteX2699" fmla="*/ 1717419 w 2747915"/>
                <a:gd name="connsiteY2699" fmla="*/ 882990 h 933219"/>
                <a:gd name="connsiteX2700" fmla="*/ 1712852 w 2747915"/>
                <a:gd name="connsiteY2700" fmla="*/ 885527 h 933219"/>
                <a:gd name="connsiteX2701" fmla="*/ 1713360 w 2747915"/>
                <a:gd name="connsiteY2701" fmla="*/ 885527 h 933219"/>
                <a:gd name="connsiteX2702" fmla="*/ 1717419 w 2747915"/>
                <a:gd name="connsiteY2702" fmla="*/ 882990 h 933219"/>
                <a:gd name="connsiteX2703" fmla="*/ 2158823 w 2747915"/>
                <a:gd name="connsiteY2703" fmla="*/ 633368 h 933219"/>
                <a:gd name="connsiteX2704" fmla="*/ 2158823 w 2747915"/>
                <a:gd name="connsiteY2704" fmla="*/ 633368 h 933219"/>
                <a:gd name="connsiteX2705" fmla="*/ 2163389 w 2747915"/>
                <a:gd name="connsiteY2705" fmla="*/ 632861 h 933219"/>
                <a:gd name="connsiteX2706" fmla="*/ 2164911 w 2747915"/>
                <a:gd name="connsiteY2706" fmla="*/ 632861 h 933219"/>
                <a:gd name="connsiteX2707" fmla="*/ 2164911 w 2747915"/>
                <a:gd name="connsiteY2707" fmla="*/ 632861 h 933219"/>
                <a:gd name="connsiteX2708" fmla="*/ 2162882 w 2747915"/>
                <a:gd name="connsiteY2708" fmla="*/ 633368 h 933219"/>
                <a:gd name="connsiteX2709" fmla="*/ 2158823 w 2747915"/>
                <a:gd name="connsiteY2709" fmla="*/ 633368 h 933219"/>
                <a:gd name="connsiteX2710" fmla="*/ 2182669 w 2747915"/>
                <a:gd name="connsiteY2710" fmla="*/ 730782 h 933219"/>
                <a:gd name="connsiteX2711" fmla="*/ 2179117 w 2747915"/>
                <a:gd name="connsiteY2711" fmla="*/ 733319 h 933219"/>
                <a:gd name="connsiteX2712" fmla="*/ 2182669 w 2747915"/>
                <a:gd name="connsiteY2712" fmla="*/ 730782 h 933219"/>
                <a:gd name="connsiteX2713" fmla="*/ 2186221 w 2747915"/>
                <a:gd name="connsiteY2713" fmla="*/ 728245 h 933219"/>
                <a:gd name="connsiteX2714" fmla="*/ 2186221 w 2747915"/>
                <a:gd name="connsiteY2714" fmla="*/ 728245 h 933219"/>
                <a:gd name="connsiteX2715" fmla="*/ 2184698 w 2747915"/>
                <a:gd name="connsiteY2715" fmla="*/ 729260 h 933219"/>
                <a:gd name="connsiteX2716" fmla="*/ 2186221 w 2747915"/>
                <a:gd name="connsiteY2716" fmla="*/ 728245 h 933219"/>
                <a:gd name="connsiteX2717" fmla="*/ 2279575 w 2747915"/>
                <a:gd name="connsiteY2717" fmla="*/ 705414 h 933219"/>
                <a:gd name="connsiteX2718" fmla="*/ 2278560 w 2747915"/>
                <a:gd name="connsiteY2718" fmla="*/ 705414 h 933219"/>
                <a:gd name="connsiteX2719" fmla="*/ 2277038 w 2747915"/>
                <a:gd name="connsiteY2719" fmla="*/ 704906 h 933219"/>
                <a:gd name="connsiteX2720" fmla="*/ 2279575 w 2747915"/>
                <a:gd name="connsiteY2720" fmla="*/ 705414 h 933219"/>
                <a:gd name="connsiteX2721" fmla="*/ 2284649 w 2747915"/>
                <a:gd name="connsiteY2721" fmla="*/ 705921 h 933219"/>
                <a:gd name="connsiteX2722" fmla="*/ 2283634 w 2747915"/>
                <a:gd name="connsiteY2722" fmla="*/ 705921 h 933219"/>
                <a:gd name="connsiteX2723" fmla="*/ 2284649 w 2747915"/>
                <a:gd name="connsiteY2723" fmla="*/ 705921 h 933219"/>
                <a:gd name="connsiteX2724" fmla="*/ 2282112 w 2747915"/>
                <a:gd name="connsiteY2724" fmla="*/ 705921 h 933219"/>
                <a:gd name="connsiteX2725" fmla="*/ 2280082 w 2747915"/>
                <a:gd name="connsiteY2725" fmla="*/ 705921 h 933219"/>
                <a:gd name="connsiteX2726" fmla="*/ 2282112 w 2747915"/>
                <a:gd name="connsiteY2726" fmla="*/ 705921 h 933219"/>
                <a:gd name="connsiteX2727" fmla="*/ 2304436 w 2747915"/>
                <a:gd name="connsiteY2727" fmla="*/ 704906 h 933219"/>
                <a:gd name="connsiteX2728" fmla="*/ 2361260 w 2747915"/>
                <a:gd name="connsiteY2728" fmla="*/ 701355 h 933219"/>
                <a:gd name="connsiteX2729" fmla="*/ 2361260 w 2747915"/>
                <a:gd name="connsiteY2729" fmla="*/ 701355 h 933219"/>
                <a:gd name="connsiteX2730" fmla="*/ 2332341 w 2747915"/>
                <a:gd name="connsiteY2730" fmla="*/ 703384 h 933219"/>
                <a:gd name="connsiteX2731" fmla="*/ 2304436 w 2747915"/>
                <a:gd name="connsiteY2731" fmla="*/ 704906 h 933219"/>
                <a:gd name="connsiteX2732" fmla="*/ 2304436 w 2747915"/>
                <a:gd name="connsiteY2732" fmla="*/ 704906 h 933219"/>
                <a:gd name="connsiteX2733" fmla="*/ 2376481 w 2747915"/>
                <a:gd name="connsiteY2733" fmla="*/ 703384 h 933219"/>
                <a:gd name="connsiteX2734" fmla="*/ 2376481 w 2747915"/>
                <a:gd name="connsiteY2734" fmla="*/ 703384 h 933219"/>
                <a:gd name="connsiteX2735" fmla="*/ 2376988 w 2747915"/>
                <a:gd name="connsiteY2735" fmla="*/ 704906 h 933219"/>
                <a:gd name="connsiteX2736" fmla="*/ 2376988 w 2747915"/>
                <a:gd name="connsiteY2736" fmla="*/ 704906 h 933219"/>
                <a:gd name="connsiteX2737" fmla="*/ 2376481 w 2747915"/>
                <a:gd name="connsiteY2737" fmla="*/ 703384 h 933219"/>
                <a:gd name="connsiteX2738" fmla="*/ 2435335 w 2747915"/>
                <a:gd name="connsiteY2738" fmla="*/ 617640 h 933219"/>
                <a:gd name="connsiteX2739" fmla="*/ 2441931 w 2747915"/>
                <a:gd name="connsiteY2739" fmla="*/ 619670 h 933219"/>
                <a:gd name="connsiteX2740" fmla="*/ 2435335 w 2747915"/>
                <a:gd name="connsiteY2740" fmla="*/ 617640 h 933219"/>
                <a:gd name="connsiteX2741" fmla="*/ 2508395 w 2747915"/>
                <a:gd name="connsiteY2741" fmla="*/ 632861 h 933219"/>
                <a:gd name="connsiteX2742" fmla="*/ 2509917 w 2747915"/>
                <a:gd name="connsiteY2742" fmla="*/ 633368 h 933219"/>
                <a:gd name="connsiteX2743" fmla="*/ 2509917 w 2747915"/>
                <a:gd name="connsiteY2743" fmla="*/ 633368 h 933219"/>
                <a:gd name="connsiteX2744" fmla="*/ 2508395 w 2747915"/>
                <a:gd name="connsiteY2744" fmla="*/ 632861 h 933219"/>
                <a:gd name="connsiteX2745" fmla="*/ 2508395 w 2747915"/>
                <a:gd name="connsiteY2745" fmla="*/ 632861 h 933219"/>
                <a:gd name="connsiteX2746" fmla="*/ 2573845 w 2747915"/>
                <a:gd name="connsiteY2746" fmla="*/ 652141 h 933219"/>
                <a:gd name="connsiteX2747" fmla="*/ 2570293 w 2747915"/>
                <a:gd name="connsiteY2747" fmla="*/ 653663 h 933219"/>
                <a:gd name="connsiteX2748" fmla="*/ 2573845 w 2747915"/>
                <a:gd name="connsiteY2748" fmla="*/ 652141 h 933219"/>
                <a:gd name="connsiteX2749" fmla="*/ 2579426 w 2747915"/>
                <a:gd name="connsiteY2749" fmla="*/ 649097 h 933219"/>
                <a:gd name="connsiteX2750" fmla="*/ 2577396 w 2747915"/>
                <a:gd name="connsiteY2750" fmla="*/ 650619 h 933219"/>
                <a:gd name="connsiteX2751" fmla="*/ 2579426 w 2747915"/>
                <a:gd name="connsiteY2751" fmla="*/ 649097 h 933219"/>
                <a:gd name="connsiteX2752" fmla="*/ 2574859 w 2747915"/>
                <a:gd name="connsiteY2752" fmla="*/ 638949 h 933219"/>
                <a:gd name="connsiteX2753" fmla="*/ 2580948 w 2747915"/>
                <a:gd name="connsiteY2753" fmla="*/ 638442 h 933219"/>
                <a:gd name="connsiteX2754" fmla="*/ 2574859 w 2747915"/>
                <a:gd name="connsiteY2754" fmla="*/ 638949 h 933219"/>
                <a:gd name="connsiteX2755" fmla="*/ 2576382 w 2747915"/>
                <a:gd name="connsiteY2755" fmla="*/ 606986 h 933219"/>
                <a:gd name="connsiteX2756" fmla="*/ 2585514 w 2747915"/>
                <a:gd name="connsiteY2756" fmla="*/ 607493 h 933219"/>
                <a:gd name="connsiteX2757" fmla="*/ 2576382 w 2747915"/>
                <a:gd name="connsiteY2757" fmla="*/ 606986 h 933219"/>
                <a:gd name="connsiteX2758" fmla="*/ 2604794 w 2747915"/>
                <a:gd name="connsiteY2758" fmla="*/ 590243 h 933219"/>
                <a:gd name="connsiteX2759" fmla="*/ 2616463 w 2747915"/>
                <a:gd name="connsiteY2759" fmla="*/ 586691 h 933219"/>
                <a:gd name="connsiteX2760" fmla="*/ 2616463 w 2747915"/>
                <a:gd name="connsiteY2760" fmla="*/ 586691 h 933219"/>
                <a:gd name="connsiteX2761" fmla="*/ 2604794 w 2747915"/>
                <a:gd name="connsiteY2761" fmla="*/ 590243 h 933219"/>
                <a:gd name="connsiteX2762" fmla="*/ 2604794 w 2747915"/>
                <a:gd name="connsiteY2762" fmla="*/ 590243 h 933219"/>
                <a:gd name="connsiteX2763" fmla="*/ 2620015 w 2747915"/>
                <a:gd name="connsiteY2763" fmla="*/ 586184 h 933219"/>
                <a:gd name="connsiteX2764" fmla="*/ 2624073 w 2747915"/>
                <a:gd name="connsiteY2764" fmla="*/ 585169 h 933219"/>
                <a:gd name="connsiteX2765" fmla="*/ 2624073 w 2747915"/>
                <a:gd name="connsiteY2765" fmla="*/ 585169 h 933219"/>
                <a:gd name="connsiteX2766" fmla="*/ 2620015 w 2747915"/>
                <a:gd name="connsiteY2766" fmla="*/ 586184 h 933219"/>
                <a:gd name="connsiteX2767" fmla="*/ 2620015 w 2747915"/>
                <a:gd name="connsiteY2767" fmla="*/ 586184 h 933219"/>
                <a:gd name="connsiteX2768" fmla="*/ 2624073 w 2747915"/>
                <a:gd name="connsiteY2768" fmla="*/ 584662 h 933219"/>
                <a:gd name="connsiteX2769" fmla="*/ 2624073 w 2747915"/>
                <a:gd name="connsiteY2769" fmla="*/ 584662 h 933219"/>
                <a:gd name="connsiteX2770" fmla="*/ 2624581 w 2747915"/>
                <a:gd name="connsiteY2770" fmla="*/ 584154 h 933219"/>
                <a:gd name="connsiteX2771" fmla="*/ 2624581 w 2747915"/>
                <a:gd name="connsiteY2771" fmla="*/ 584154 h 933219"/>
                <a:gd name="connsiteX2772" fmla="*/ 2624073 w 2747915"/>
                <a:gd name="connsiteY2772" fmla="*/ 584662 h 933219"/>
                <a:gd name="connsiteX2773" fmla="*/ 2683435 w 2747915"/>
                <a:gd name="connsiteY2773" fmla="*/ 559294 h 933219"/>
                <a:gd name="connsiteX2774" fmla="*/ 2683435 w 2747915"/>
                <a:gd name="connsiteY2774" fmla="*/ 559294 h 933219"/>
                <a:gd name="connsiteX2775" fmla="*/ 2682420 w 2747915"/>
                <a:gd name="connsiteY2775" fmla="*/ 559294 h 933219"/>
                <a:gd name="connsiteX2776" fmla="*/ 2683435 w 2747915"/>
                <a:gd name="connsiteY2776" fmla="*/ 559294 h 933219"/>
                <a:gd name="connsiteX2777" fmla="*/ 2293274 w 2747915"/>
                <a:gd name="connsiteY2777" fmla="*/ 449704 h 933219"/>
                <a:gd name="connsiteX2778" fmla="*/ 2293781 w 2747915"/>
                <a:gd name="connsiteY2778" fmla="*/ 450211 h 933219"/>
                <a:gd name="connsiteX2779" fmla="*/ 2293781 w 2747915"/>
                <a:gd name="connsiteY2779" fmla="*/ 450211 h 933219"/>
                <a:gd name="connsiteX2780" fmla="*/ 2287693 w 2747915"/>
                <a:gd name="connsiteY2780" fmla="*/ 447167 h 933219"/>
                <a:gd name="connsiteX2781" fmla="*/ 2287693 w 2747915"/>
                <a:gd name="connsiteY2781" fmla="*/ 447167 h 933219"/>
                <a:gd name="connsiteX2782" fmla="*/ 2293274 w 2747915"/>
                <a:gd name="connsiteY2782" fmla="*/ 449704 h 933219"/>
                <a:gd name="connsiteX2783" fmla="*/ 2267906 w 2747915"/>
                <a:gd name="connsiteY2783" fmla="*/ 439049 h 933219"/>
                <a:gd name="connsiteX2784" fmla="*/ 2261310 w 2747915"/>
                <a:gd name="connsiteY2784" fmla="*/ 437020 h 933219"/>
                <a:gd name="connsiteX2785" fmla="*/ 2261310 w 2747915"/>
                <a:gd name="connsiteY2785" fmla="*/ 437020 h 933219"/>
                <a:gd name="connsiteX2786" fmla="*/ 2267906 w 2747915"/>
                <a:gd name="connsiteY2786" fmla="*/ 439049 h 933219"/>
                <a:gd name="connsiteX2787" fmla="*/ 2267906 w 2747915"/>
                <a:gd name="connsiteY2787" fmla="*/ 439049 h 933219"/>
                <a:gd name="connsiteX2788" fmla="*/ 1646388 w 2747915"/>
                <a:gd name="connsiteY2788" fmla="*/ 64109 h 933219"/>
                <a:gd name="connsiteX2789" fmla="*/ 1644358 w 2747915"/>
                <a:gd name="connsiteY2789" fmla="*/ 61572 h 933219"/>
                <a:gd name="connsiteX2790" fmla="*/ 1646388 w 2747915"/>
                <a:gd name="connsiteY2790" fmla="*/ 64109 h 933219"/>
                <a:gd name="connsiteX2791" fmla="*/ 1646388 w 2747915"/>
                <a:gd name="connsiteY2791" fmla="*/ 64109 h 933219"/>
                <a:gd name="connsiteX2792" fmla="*/ 1639285 w 2747915"/>
                <a:gd name="connsiteY2792" fmla="*/ 55484 h 933219"/>
                <a:gd name="connsiteX2793" fmla="*/ 1639285 w 2747915"/>
                <a:gd name="connsiteY2793" fmla="*/ 55484 h 933219"/>
                <a:gd name="connsiteX2794" fmla="*/ 1639285 w 2747915"/>
                <a:gd name="connsiteY2794" fmla="*/ 55484 h 933219"/>
                <a:gd name="connsiteX2795" fmla="*/ 1639285 w 2747915"/>
                <a:gd name="connsiteY2795" fmla="*/ 55484 h 933219"/>
                <a:gd name="connsiteX2796" fmla="*/ 1639285 w 2747915"/>
                <a:gd name="connsiteY2796" fmla="*/ 55484 h 933219"/>
                <a:gd name="connsiteX2797" fmla="*/ 1638270 w 2747915"/>
                <a:gd name="connsiteY2797" fmla="*/ 54469 h 933219"/>
                <a:gd name="connsiteX2798" fmla="*/ 1638270 w 2747915"/>
                <a:gd name="connsiteY2798" fmla="*/ 54469 h 933219"/>
                <a:gd name="connsiteX2799" fmla="*/ 1639285 w 2747915"/>
                <a:gd name="connsiteY2799" fmla="*/ 55484 h 933219"/>
                <a:gd name="connsiteX2800" fmla="*/ 1639285 w 2747915"/>
                <a:gd name="connsiteY2800" fmla="*/ 55484 h 933219"/>
                <a:gd name="connsiteX2801" fmla="*/ 1637763 w 2747915"/>
                <a:gd name="connsiteY2801" fmla="*/ 53962 h 933219"/>
                <a:gd name="connsiteX2802" fmla="*/ 1636241 w 2747915"/>
                <a:gd name="connsiteY2802" fmla="*/ 52440 h 933219"/>
                <a:gd name="connsiteX2803" fmla="*/ 1637763 w 2747915"/>
                <a:gd name="connsiteY2803" fmla="*/ 53962 h 933219"/>
                <a:gd name="connsiteX2804" fmla="*/ 1637763 w 2747915"/>
                <a:gd name="connsiteY2804" fmla="*/ 53962 h 933219"/>
                <a:gd name="connsiteX2805" fmla="*/ 1570791 w 2747915"/>
                <a:gd name="connsiteY2805" fmla="*/ 123978 h 933219"/>
                <a:gd name="connsiteX2806" fmla="*/ 1570791 w 2747915"/>
                <a:gd name="connsiteY2806" fmla="*/ 126007 h 933219"/>
                <a:gd name="connsiteX2807" fmla="*/ 1570791 w 2747915"/>
                <a:gd name="connsiteY2807" fmla="*/ 126007 h 933219"/>
                <a:gd name="connsiteX2808" fmla="*/ 1570791 w 2747915"/>
                <a:gd name="connsiteY2808" fmla="*/ 123978 h 933219"/>
                <a:gd name="connsiteX2809" fmla="*/ 1570791 w 2747915"/>
                <a:gd name="connsiteY2809" fmla="*/ 123978 h 933219"/>
                <a:gd name="connsiteX2810" fmla="*/ 1570284 w 2747915"/>
                <a:gd name="connsiteY2810" fmla="*/ 305613 h 933219"/>
                <a:gd name="connsiteX2811" fmla="*/ 1563181 w 2747915"/>
                <a:gd name="connsiteY2811" fmla="*/ 303583 h 933219"/>
                <a:gd name="connsiteX2812" fmla="*/ 1563181 w 2747915"/>
                <a:gd name="connsiteY2812" fmla="*/ 303583 h 933219"/>
                <a:gd name="connsiteX2813" fmla="*/ 1570284 w 2747915"/>
                <a:gd name="connsiteY2813" fmla="*/ 305613 h 933219"/>
                <a:gd name="connsiteX2814" fmla="*/ 985296 w 2747915"/>
                <a:gd name="connsiteY2814" fmla="*/ 386283 h 933219"/>
                <a:gd name="connsiteX2815" fmla="*/ 985296 w 2747915"/>
                <a:gd name="connsiteY2815" fmla="*/ 386283 h 933219"/>
                <a:gd name="connsiteX2816" fmla="*/ 985296 w 2747915"/>
                <a:gd name="connsiteY2816" fmla="*/ 386283 h 933219"/>
                <a:gd name="connsiteX2817" fmla="*/ 985296 w 2747915"/>
                <a:gd name="connsiteY2817" fmla="*/ 386283 h 933219"/>
                <a:gd name="connsiteX2818" fmla="*/ 170473 w 2747915"/>
                <a:gd name="connsiteY2818" fmla="*/ 194501 h 933219"/>
                <a:gd name="connsiteX2819" fmla="*/ 170473 w 2747915"/>
                <a:gd name="connsiteY2819" fmla="*/ 194501 h 933219"/>
                <a:gd name="connsiteX2820" fmla="*/ 170473 w 2747915"/>
                <a:gd name="connsiteY2820" fmla="*/ 195008 h 933219"/>
                <a:gd name="connsiteX2821" fmla="*/ 163878 w 2747915"/>
                <a:gd name="connsiteY2821" fmla="*/ 184354 h 933219"/>
                <a:gd name="connsiteX2822" fmla="*/ 163878 w 2747915"/>
                <a:gd name="connsiteY2822" fmla="*/ 183846 h 933219"/>
                <a:gd name="connsiteX2823" fmla="*/ 170473 w 2747915"/>
                <a:gd name="connsiteY2823" fmla="*/ 194501 h 933219"/>
                <a:gd name="connsiteX2824" fmla="*/ 109590 w 2747915"/>
                <a:gd name="connsiteY2824" fmla="*/ 125500 h 933219"/>
                <a:gd name="connsiteX2825" fmla="*/ 109590 w 2747915"/>
                <a:gd name="connsiteY2825" fmla="*/ 125500 h 933219"/>
                <a:gd name="connsiteX2826" fmla="*/ 107561 w 2747915"/>
                <a:gd name="connsiteY2826" fmla="*/ 123978 h 933219"/>
                <a:gd name="connsiteX2827" fmla="*/ 107561 w 2747915"/>
                <a:gd name="connsiteY2827" fmla="*/ 123978 h 933219"/>
                <a:gd name="connsiteX2828" fmla="*/ 109590 w 2747915"/>
                <a:gd name="connsiteY2828" fmla="*/ 125500 h 933219"/>
                <a:gd name="connsiteX2829" fmla="*/ 119230 w 2747915"/>
                <a:gd name="connsiteY2829" fmla="*/ 133110 h 933219"/>
                <a:gd name="connsiteX2830" fmla="*/ 119230 w 2747915"/>
                <a:gd name="connsiteY2830" fmla="*/ 133110 h 933219"/>
                <a:gd name="connsiteX2831" fmla="*/ 118215 w 2747915"/>
                <a:gd name="connsiteY2831" fmla="*/ 132095 h 933219"/>
                <a:gd name="connsiteX2832" fmla="*/ 118215 w 2747915"/>
                <a:gd name="connsiteY2832" fmla="*/ 132095 h 933219"/>
                <a:gd name="connsiteX2833" fmla="*/ 119230 w 2747915"/>
                <a:gd name="connsiteY2833" fmla="*/ 133110 h 933219"/>
                <a:gd name="connsiteX2834" fmla="*/ 159819 w 2747915"/>
                <a:gd name="connsiteY2834" fmla="*/ 178265 h 933219"/>
                <a:gd name="connsiteX2835" fmla="*/ 163370 w 2747915"/>
                <a:gd name="connsiteY2835" fmla="*/ 183846 h 933219"/>
                <a:gd name="connsiteX2836" fmla="*/ 163370 w 2747915"/>
                <a:gd name="connsiteY2836" fmla="*/ 184354 h 933219"/>
                <a:gd name="connsiteX2837" fmla="*/ 157282 w 2747915"/>
                <a:gd name="connsiteY2837" fmla="*/ 175728 h 933219"/>
                <a:gd name="connsiteX2838" fmla="*/ 157282 w 2747915"/>
                <a:gd name="connsiteY2838" fmla="*/ 175221 h 933219"/>
                <a:gd name="connsiteX2839" fmla="*/ 158804 w 2747915"/>
                <a:gd name="connsiteY2839" fmla="*/ 177758 h 933219"/>
                <a:gd name="connsiteX2840" fmla="*/ 158804 w 2747915"/>
                <a:gd name="connsiteY2840" fmla="*/ 177758 h 933219"/>
                <a:gd name="connsiteX2841" fmla="*/ 159819 w 2747915"/>
                <a:gd name="connsiteY2841" fmla="*/ 178265 h 933219"/>
                <a:gd name="connsiteX2842" fmla="*/ 53780 w 2747915"/>
                <a:gd name="connsiteY2842" fmla="*/ 96580 h 933219"/>
                <a:gd name="connsiteX2843" fmla="*/ 53780 w 2747915"/>
                <a:gd name="connsiteY2843" fmla="*/ 96580 h 933219"/>
                <a:gd name="connsiteX2844" fmla="*/ 53780 w 2747915"/>
                <a:gd name="connsiteY2844" fmla="*/ 96580 h 933219"/>
                <a:gd name="connsiteX2845" fmla="*/ 52766 w 2747915"/>
                <a:gd name="connsiteY2845" fmla="*/ 96580 h 933219"/>
                <a:gd name="connsiteX2846" fmla="*/ 52258 w 2747915"/>
                <a:gd name="connsiteY2846" fmla="*/ 96580 h 933219"/>
                <a:gd name="connsiteX2847" fmla="*/ 50736 w 2747915"/>
                <a:gd name="connsiteY2847" fmla="*/ 96073 h 933219"/>
                <a:gd name="connsiteX2848" fmla="*/ 50736 w 2747915"/>
                <a:gd name="connsiteY2848" fmla="*/ 96073 h 933219"/>
                <a:gd name="connsiteX2849" fmla="*/ 53780 w 2747915"/>
                <a:gd name="connsiteY2849" fmla="*/ 96580 h 933219"/>
                <a:gd name="connsiteX2850" fmla="*/ 25875 w 2747915"/>
                <a:gd name="connsiteY2850" fmla="*/ 105713 h 933219"/>
                <a:gd name="connsiteX2851" fmla="*/ 25875 w 2747915"/>
                <a:gd name="connsiteY2851" fmla="*/ 105713 h 933219"/>
                <a:gd name="connsiteX2852" fmla="*/ 25875 w 2747915"/>
                <a:gd name="connsiteY2852" fmla="*/ 105713 h 933219"/>
                <a:gd name="connsiteX2853" fmla="*/ 48707 w 2747915"/>
                <a:gd name="connsiteY2853" fmla="*/ 136154 h 933219"/>
                <a:gd name="connsiteX2854" fmla="*/ 49214 w 2747915"/>
                <a:gd name="connsiteY2854" fmla="*/ 137169 h 933219"/>
                <a:gd name="connsiteX2855" fmla="*/ 49214 w 2747915"/>
                <a:gd name="connsiteY2855" fmla="*/ 137169 h 933219"/>
                <a:gd name="connsiteX2856" fmla="*/ 48707 w 2747915"/>
                <a:gd name="connsiteY2856" fmla="*/ 136154 h 933219"/>
                <a:gd name="connsiteX2857" fmla="*/ 48707 w 2747915"/>
                <a:gd name="connsiteY2857" fmla="*/ 136154 h 933219"/>
                <a:gd name="connsiteX2858" fmla="*/ 38052 w 2747915"/>
                <a:gd name="connsiteY2858" fmla="*/ 118904 h 933219"/>
                <a:gd name="connsiteX2859" fmla="*/ 38052 w 2747915"/>
                <a:gd name="connsiteY2859" fmla="*/ 118904 h 933219"/>
                <a:gd name="connsiteX2860" fmla="*/ 38559 w 2747915"/>
                <a:gd name="connsiteY2860" fmla="*/ 119411 h 933219"/>
                <a:gd name="connsiteX2861" fmla="*/ 38559 w 2747915"/>
                <a:gd name="connsiteY2861" fmla="*/ 119919 h 933219"/>
                <a:gd name="connsiteX2862" fmla="*/ 38052 w 2747915"/>
                <a:gd name="connsiteY2862" fmla="*/ 118904 h 933219"/>
                <a:gd name="connsiteX2863" fmla="*/ 42618 w 2747915"/>
                <a:gd name="connsiteY2863" fmla="*/ 124992 h 933219"/>
                <a:gd name="connsiteX2864" fmla="*/ 42618 w 2747915"/>
                <a:gd name="connsiteY2864" fmla="*/ 124992 h 933219"/>
                <a:gd name="connsiteX2865" fmla="*/ 42618 w 2747915"/>
                <a:gd name="connsiteY2865" fmla="*/ 124992 h 933219"/>
                <a:gd name="connsiteX2866" fmla="*/ 42618 w 2747915"/>
                <a:gd name="connsiteY2866" fmla="*/ 124992 h 933219"/>
                <a:gd name="connsiteX2867" fmla="*/ 43126 w 2747915"/>
                <a:gd name="connsiteY2867" fmla="*/ 125500 h 933219"/>
                <a:gd name="connsiteX2868" fmla="*/ 42618 w 2747915"/>
                <a:gd name="connsiteY2868" fmla="*/ 124992 h 933219"/>
                <a:gd name="connsiteX2869" fmla="*/ 45155 w 2747915"/>
                <a:gd name="connsiteY2869" fmla="*/ 129051 h 933219"/>
                <a:gd name="connsiteX2870" fmla="*/ 45155 w 2747915"/>
                <a:gd name="connsiteY2870" fmla="*/ 129051 h 933219"/>
                <a:gd name="connsiteX2871" fmla="*/ 45155 w 2747915"/>
                <a:gd name="connsiteY2871" fmla="*/ 129051 h 933219"/>
                <a:gd name="connsiteX2872" fmla="*/ 45155 w 2747915"/>
                <a:gd name="connsiteY2872" fmla="*/ 129051 h 933219"/>
                <a:gd name="connsiteX2873" fmla="*/ 45155 w 2747915"/>
                <a:gd name="connsiteY2873" fmla="*/ 129051 h 933219"/>
                <a:gd name="connsiteX2874" fmla="*/ 46170 w 2747915"/>
                <a:gd name="connsiteY2874" fmla="*/ 131588 h 933219"/>
                <a:gd name="connsiteX2875" fmla="*/ 47185 w 2747915"/>
                <a:gd name="connsiteY2875" fmla="*/ 133110 h 933219"/>
                <a:gd name="connsiteX2876" fmla="*/ 47185 w 2747915"/>
                <a:gd name="connsiteY2876" fmla="*/ 133110 h 933219"/>
                <a:gd name="connsiteX2877" fmla="*/ 46170 w 2747915"/>
                <a:gd name="connsiteY2877" fmla="*/ 131588 h 933219"/>
                <a:gd name="connsiteX2878" fmla="*/ 46170 w 2747915"/>
                <a:gd name="connsiteY2878" fmla="*/ 131588 h 933219"/>
                <a:gd name="connsiteX2879" fmla="*/ 61898 w 2747915"/>
                <a:gd name="connsiteY2879" fmla="*/ 99117 h 933219"/>
                <a:gd name="connsiteX2880" fmla="*/ 61898 w 2747915"/>
                <a:gd name="connsiteY2880" fmla="*/ 99117 h 933219"/>
                <a:gd name="connsiteX2881" fmla="*/ 65450 w 2747915"/>
                <a:gd name="connsiteY2881" fmla="*/ 100639 h 933219"/>
                <a:gd name="connsiteX2882" fmla="*/ 65450 w 2747915"/>
                <a:gd name="connsiteY2882" fmla="*/ 100639 h 933219"/>
                <a:gd name="connsiteX2883" fmla="*/ 61898 w 2747915"/>
                <a:gd name="connsiteY2883" fmla="*/ 99117 h 933219"/>
                <a:gd name="connsiteX2884" fmla="*/ 157282 w 2747915"/>
                <a:gd name="connsiteY2884" fmla="*/ 175221 h 933219"/>
                <a:gd name="connsiteX2885" fmla="*/ 157282 w 2747915"/>
                <a:gd name="connsiteY2885" fmla="*/ 174714 h 933219"/>
                <a:gd name="connsiteX2886" fmla="*/ 157282 w 2747915"/>
                <a:gd name="connsiteY2886" fmla="*/ 175221 h 933219"/>
                <a:gd name="connsiteX2887" fmla="*/ 157282 w 2747915"/>
                <a:gd name="connsiteY2887" fmla="*/ 175221 h 933219"/>
                <a:gd name="connsiteX2888" fmla="*/ 157282 w 2747915"/>
                <a:gd name="connsiteY2888" fmla="*/ 175221 h 933219"/>
                <a:gd name="connsiteX2889" fmla="*/ 156775 w 2747915"/>
                <a:gd name="connsiteY2889" fmla="*/ 173699 h 933219"/>
                <a:gd name="connsiteX2890" fmla="*/ 156775 w 2747915"/>
                <a:gd name="connsiteY2890" fmla="*/ 174206 h 933219"/>
                <a:gd name="connsiteX2891" fmla="*/ 154238 w 2747915"/>
                <a:gd name="connsiteY2891" fmla="*/ 171162 h 933219"/>
                <a:gd name="connsiteX2892" fmla="*/ 154238 w 2747915"/>
                <a:gd name="connsiteY2892" fmla="*/ 170655 h 933219"/>
                <a:gd name="connsiteX2893" fmla="*/ 156775 w 2747915"/>
                <a:gd name="connsiteY2893" fmla="*/ 173699 h 933219"/>
                <a:gd name="connsiteX2894" fmla="*/ 135973 w 2747915"/>
                <a:gd name="connsiteY2894" fmla="*/ 149346 h 933219"/>
                <a:gd name="connsiteX2895" fmla="*/ 135973 w 2747915"/>
                <a:gd name="connsiteY2895" fmla="*/ 149346 h 933219"/>
                <a:gd name="connsiteX2896" fmla="*/ 135973 w 2747915"/>
                <a:gd name="connsiteY2896" fmla="*/ 149346 h 933219"/>
                <a:gd name="connsiteX2897" fmla="*/ 135973 w 2747915"/>
                <a:gd name="connsiteY2897" fmla="*/ 149346 h 933219"/>
                <a:gd name="connsiteX2898" fmla="*/ 135973 w 2747915"/>
                <a:gd name="connsiteY2898" fmla="*/ 149346 h 933219"/>
                <a:gd name="connsiteX2899" fmla="*/ 135973 w 2747915"/>
                <a:gd name="connsiteY2899" fmla="*/ 149346 h 933219"/>
                <a:gd name="connsiteX2900" fmla="*/ 130899 w 2747915"/>
                <a:gd name="connsiteY2900" fmla="*/ 144272 h 933219"/>
                <a:gd name="connsiteX2901" fmla="*/ 130899 w 2747915"/>
                <a:gd name="connsiteY2901" fmla="*/ 144272 h 933219"/>
                <a:gd name="connsiteX2902" fmla="*/ 127855 w 2747915"/>
                <a:gd name="connsiteY2902" fmla="*/ 141228 h 933219"/>
                <a:gd name="connsiteX2903" fmla="*/ 127855 w 2747915"/>
                <a:gd name="connsiteY2903" fmla="*/ 141228 h 933219"/>
                <a:gd name="connsiteX2904" fmla="*/ 135973 w 2747915"/>
                <a:gd name="connsiteY2904" fmla="*/ 149346 h 933219"/>
                <a:gd name="connsiteX2905" fmla="*/ 135973 w 2747915"/>
                <a:gd name="connsiteY2905" fmla="*/ 149346 h 933219"/>
                <a:gd name="connsiteX2906" fmla="*/ 126840 w 2747915"/>
                <a:gd name="connsiteY2906" fmla="*/ 140213 h 933219"/>
                <a:gd name="connsiteX2907" fmla="*/ 125826 w 2747915"/>
                <a:gd name="connsiteY2907" fmla="*/ 139198 h 933219"/>
                <a:gd name="connsiteX2908" fmla="*/ 125826 w 2747915"/>
                <a:gd name="connsiteY2908" fmla="*/ 139198 h 933219"/>
                <a:gd name="connsiteX2909" fmla="*/ 126840 w 2747915"/>
                <a:gd name="connsiteY2909" fmla="*/ 140213 h 933219"/>
                <a:gd name="connsiteX2910" fmla="*/ 126840 w 2747915"/>
                <a:gd name="connsiteY2910" fmla="*/ 140213 h 933219"/>
                <a:gd name="connsiteX2911" fmla="*/ 75089 w 2747915"/>
                <a:gd name="connsiteY2911" fmla="*/ 104698 h 933219"/>
                <a:gd name="connsiteX2912" fmla="*/ 75089 w 2747915"/>
                <a:gd name="connsiteY2912" fmla="*/ 104698 h 933219"/>
                <a:gd name="connsiteX2913" fmla="*/ 76104 w 2747915"/>
                <a:gd name="connsiteY2913" fmla="*/ 105205 h 933219"/>
                <a:gd name="connsiteX2914" fmla="*/ 76104 w 2747915"/>
                <a:gd name="connsiteY2914" fmla="*/ 105205 h 933219"/>
                <a:gd name="connsiteX2915" fmla="*/ 75089 w 2747915"/>
                <a:gd name="connsiteY2915" fmla="*/ 104698 h 933219"/>
                <a:gd name="connsiteX2916" fmla="*/ 75089 w 2747915"/>
                <a:gd name="connsiteY2916" fmla="*/ 104190 h 933219"/>
                <a:gd name="connsiteX2917" fmla="*/ 72045 w 2747915"/>
                <a:gd name="connsiteY2917" fmla="*/ 102668 h 933219"/>
                <a:gd name="connsiteX2918" fmla="*/ 72045 w 2747915"/>
                <a:gd name="connsiteY2918" fmla="*/ 102668 h 933219"/>
                <a:gd name="connsiteX2919" fmla="*/ 75089 w 2747915"/>
                <a:gd name="connsiteY2919" fmla="*/ 104190 h 933219"/>
                <a:gd name="connsiteX2920" fmla="*/ 75089 w 2747915"/>
                <a:gd name="connsiteY2920" fmla="*/ 104190 h 933219"/>
                <a:gd name="connsiteX2921" fmla="*/ 70523 w 2747915"/>
                <a:gd name="connsiteY2921" fmla="*/ 102668 h 933219"/>
                <a:gd name="connsiteX2922" fmla="*/ 65957 w 2747915"/>
                <a:gd name="connsiteY2922" fmla="*/ 100639 h 933219"/>
                <a:gd name="connsiteX2923" fmla="*/ 65957 w 2747915"/>
                <a:gd name="connsiteY2923" fmla="*/ 100639 h 933219"/>
                <a:gd name="connsiteX2924" fmla="*/ 70523 w 2747915"/>
                <a:gd name="connsiteY2924" fmla="*/ 102668 h 933219"/>
                <a:gd name="connsiteX2925" fmla="*/ 70523 w 2747915"/>
                <a:gd name="connsiteY2925" fmla="*/ 102668 h 933219"/>
                <a:gd name="connsiteX2926" fmla="*/ 65450 w 2747915"/>
                <a:gd name="connsiteY2926" fmla="*/ 100639 h 933219"/>
                <a:gd name="connsiteX2927" fmla="*/ 65450 w 2747915"/>
                <a:gd name="connsiteY2927" fmla="*/ 100639 h 933219"/>
                <a:gd name="connsiteX2928" fmla="*/ 65450 w 2747915"/>
                <a:gd name="connsiteY2928" fmla="*/ 100639 h 933219"/>
                <a:gd name="connsiteX2929" fmla="*/ 65450 w 2747915"/>
                <a:gd name="connsiteY2929" fmla="*/ 100639 h 933219"/>
                <a:gd name="connsiteX2930" fmla="*/ 65450 w 2747915"/>
                <a:gd name="connsiteY2930" fmla="*/ 100639 h 933219"/>
                <a:gd name="connsiteX2931" fmla="*/ 17250 w 2747915"/>
                <a:gd name="connsiteY2931" fmla="*/ 99117 h 933219"/>
                <a:gd name="connsiteX2932" fmla="*/ 17250 w 2747915"/>
                <a:gd name="connsiteY2932" fmla="*/ 99117 h 933219"/>
                <a:gd name="connsiteX2933" fmla="*/ 17250 w 2747915"/>
                <a:gd name="connsiteY2933" fmla="*/ 99117 h 933219"/>
                <a:gd name="connsiteX2934" fmla="*/ 17250 w 2747915"/>
                <a:gd name="connsiteY2934" fmla="*/ 99117 h 933219"/>
                <a:gd name="connsiteX2935" fmla="*/ 17250 w 2747915"/>
                <a:gd name="connsiteY2935" fmla="*/ 99117 h 933219"/>
                <a:gd name="connsiteX2936" fmla="*/ 21309 w 2747915"/>
                <a:gd name="connsiteY2936" fmla="*/ 103683 h 933219"/>
                <a:gd name="connsiteX2937" fmla="*/ 21309 w 2747915"/>
                <a:gd name="connsiteY2937" fmla="*/ 103683 h 933219"/>
                <a:gd name="connsiteX2938" fmla="*/ 21309 w 2747915"/>
                <a:gd name="connsiteY2938" fmla="*/ 103683 h 933219"/>
                <a:gd name="connsiteX2939" fmla="*/ 21309 w 2747915"/>
                <a:gd name="connsiteY2939" fmla="*/ 103683 h 933219"/>
                <a:gd name="connsiteX2940" fmla="*/ 154238 w 2747915"/>
                <a:gd name="connsiteY2940" fmla="*/ 171162 h 933219"/>
                <a:gd name="connsiteX2941" fmla="*/ 154238 w 2747915"/>
                <a:gd name="connsiteY2941" fmla="*/ 171162 h 933219"/>
                <a:gd name="connsiteX2942" fmla="*/ 153731 w 2747915"/>
                <a:gd name="connsiteY2942" fmla="*/ 170147 h 933219"/>
                <a:gd name="connsiteX2943" fmla="*/ 154238 w 2747915"/>
                <a:gd name="connsiteY2943" fmla="*/ 171162 h 933219"/>
                <a:gd name="connsiteX2944" fmla="*/ 154238 w 2747915"/>
                <a:gd name="connsiteY2944" fmla="*/ 171162 h 933219"/>
                <a:gd name="connsiteX2945" fmla="*/ 152716 w 2747915"/>
                <a:gd name="connsiteY2945" fmla="*/ 169133 h 933219"/>
                <a:gd name="connsiteX2946" fmla="*/ 152716 w 2747915"/>
                <a:gd name="connsiteY2946" fmla="*/ 169133 h 933219"/>
                <a:gd name="connsiteX2947" fmla="*/ 152208 w 2747915"/>
                <a:gd name="connsiteY2947" fmla="*/ 168625 h 933219"/>
                <a:gd name="connsiteX2948" fmla="*/ 152208 w 2747915"/>
                <a:gd name="connsiteY2948" fmla="*/ 168625 h 933219"/>
                <a:gd name="connsiteX2949" fmla="*/ 152208 w 2747915"/>
                <a:gd name="connsiteY2949" fmla="*/ 168118 h 933219"/>
                <a:gd name="connsiteX2950" fmla="*/ 152716 w 2747915"/>
                <a:gd name="connsiteY2950" fmla="*/ 169133 h 933219"/>
                <a:gd name="connsiteX2951" fmla="*/ 152716 w 2747915"/>
                <a:gd name="connsiteY2951" fmla="*/ 169133 h 933219"/>
                <a:gd name="connsiteX2952" fmla="*/ 151701 w 2747915"/>
                <a:gd name="connsiteY2952" fmla="*/ 167611 h 933219"/>
                <a:gd name="connsiteX2953" fmla="*/ 146627 w 2747915"/>
                <a:gd name="connsiteY2953" fmla="*/ 161522 h 933219"/>
                <a:gd name="connsiteX2954" fmla="*/ 146627 w 2747915"/>
                <a:gd name="connsiteY2954" fmla="*/ 161015 h 933219"/>
                <a:gd name="connsiteX2955" fmla="*/ 151701 w 2747915"/>
                <a:gd name="connsiteY2955" fmla="*/ 167611 h 933219"/>
                <a:gd name="connsiteX2956" fmla="*/ 151701 w 2747915"/>
                <a:gd name="connsiteY2956" fmla="*/ 167611 h 933219"/>
                <a:gd name="connsiteX2957" fmla="*/ 145613 w 2747915"/>
                <a:gd name="connsiteY2957" fmla="*/ 160508 h 933219"/>
                <a:gd name="connsiteX2958" fmla="*/ 144598 w 2747915"/>
                <a:gd name="connsiteY2958" fmla="*/ 158985 h 933219"/>
                <a:gd name="connsiteX2959" fmla="*/ 144598 w 2747915"/>
                <a:gd name="connsiteY2959" fmla="*/ 158478 h 933219"/>
                <a:gd name="connsiteX2960" fmla="*/ 145613 w 2747915"/>
                <a:gd name="connsiteY2960" fmla="*/ 160508 h 933219"/>
                <a:gd name="connsiteX2961" fmla="*/ 145613 w 2747915"/>
                <a:gd name="connsiteY2961" fmla="*/ 160508 h 933219"/>
                <a:gd name="connsiteX2962" fmla="*/ 144598 w 2747915"/>
                <a:gd name="connsiteY2962" fmla="*/ 158985 h 933219"/>
                <a:gd name="connsiteX2963" fmla="*/ 142061 w 2747915"/>
                <a:gd name="connsiteY2963" fmla="*/ 155941 h 933219"/>
                <a:gd name="connsiteX2964" fmla="*/ 142061 w 2747915"/>
                <a:gd name="connsiteY2964" fmla="*/ 155434 h 933219"/>
                <a:gd name="connsiteX2965" fmla="*/ 144598 w 2747915"/>
                <a:gd name="connsiteY2965" fmla="*/ 157971 h 933219"/>
                <a:gd name="connsiteX2966" fmla="*/ 144598 w 2747915"/>
                <a:gd name="connsiteY2966" fmla="*/ 158985 h 933219"/>
                <a:gd name="connsiteX2967" fmla="*/ 144598 w 2747915"/>
                <a:gd name="connsiteY2967" fmla="*/ 158985 h 933219"/>
                <a:gd name="connsiteX2968" fmla="*/ 141554 w 2747915"/>
                <a:gd name="connsiteY2968" fmla="*/ 154927 h 933219"/>
                <a:gd name="connsiteX2969" fmla="*/ 136988 w 2747915"/>
                <a:gd name="connsiteY2969" fmla="*/ 149853 h 933219"/>
                <a:gd name="connsiteX2970" fmla="*/ 136988 w 2747915"/>
                <a:gd name="connsiteY2970" fmla="*/ 149346 h 933219"/>
                <a:gd name="connsiteX2971" fmla="*/ 141554 w 2747915"/>
                <a:gd name="connsiteY2971" fmla="*/ 154927 h 933219"/>
                <a:gd name="connsiteX2972" fmla="*/ 141554 w 2747915"/>
                <a:gd name="connsiteY2972" fmla="*/ 154927 h 933219"/>
                <a:gd name="connsiteX2973" fmla="*/ 125826 w 2747915"/>
                <a:gd name="connsiteY2973" fmla="*/ 139198 h 933219"/>
                <a:gd name="connsiteX2974" fmla="*/ 119230 w 2747915"/>
                <a:gd name="connsiteY2974" fmla="*/ 133110 h 933219"/>
                <a:gd name="connsiteX2975" fmla="*/ 119230 w 2747915"/>
                <a:gd name="connsiteY2975" fmla="*/ 133110 h 933219"/>
                <a:gd name="connsiteX2976" fmla="*/ 125826 w 2747915"/>
                <a:gd name="connsiteY2976" fmla="*/ 139198 h 933219"/>
                <a:gd name="connsiteX2977" fmla="*/ 125826 w 2747915"/>
                <a:gd name="connsiteY2977" fmla="*/ 139198 h 933219"/>
                <a:gd name="connsiteX2978" fmla="*/ 117708 w 2747915"/>
                <a:gd name="connsiteY2978" fmla="*/ 131588 h 933219"/>
                <a:gd name="connsiteX2979" fmla="*/ 114156 w 2747915"/>
                <a:gd name="connsiteY2979" fmla="*/ 128544 h 933219"/>
                <a:gd name="connsiteX2980" fmla="*/ 114156 w 2747915"/>
                <a:gd name="connsiteY2980" fmla="*/ 128544 h 933219"/>
                <a:gd name="connsiteX2981" fmla="*/ 117708 w 2747915"/>
                <a:gd name="connsiteY2981" fmla="*/ 131588 h 933219"/>
                <a:gd name="connsiteX2982" fmla="*/ 117708 w 2747915"/>
                <a:gd name="connsiteY2982" fmla="*/ 131588 h 933219"/>
                <a:gd name="connsiteX2983" fmla="*/ 113142 w 2747915"/>
                <a:gd name="connsiteY2983" fmla="*/ 128036 h 933219"/>
                <a:gd name="connsiteX2984" fmla="*/ 109590 w 2747915"/>
                <a:gd name="connsiteY2984" fmla="*/ 124992 h 933219"/>
                <a:gd name="connsiteX2985" fmla="*/ 109590 w 2747915"/>
                <a:gd name="connsiteY2985" fmla="*/ 124992 h 933219"/>
                <a:gd name="connsiteX2986" fmla="*/ 113142 w 2747915"/>
                <a:gd name="connsiteY2986" fmla="*/ 128036 h 933219"/>
                <a:gd name="connsiteX2987" fmla="*/ 113142 w 2747915"/>
                <a:gd name="connsiteY2987" fmla="*/ 128036 h 933219"/>
                <a:gd name="connsiteX2988" fmla="*/ 107053 w 2747915"/>
                <a:gd name="connsiteY2988" fmla="*/ 123470 h 933219"/>
                <a:gd name="connsiteX2989" fmla="*/ 102487 w 2747915"/>
                <a:gd name="connsiteY2989" fmla="*/ 120426 h 933219"/>
                <a:gd name="connsiteX2990" fmla="*/ 107053 w 2747915"/>
                <a:gd name="connsiteY2990" fmla="*/ 123470 h 933219"/>
                <a:gd name="connsiteX2991" fmla="*/ 107053 w 2747915"/>
                <a:gd name="connsiteY2991" fmla="*/ 123470 h 933219"/>
                <a:gd name="connsiteX2992" fmla="*/ 100458 w 2747915"/>
                <a:gd name="connsiteY2992" fmla="*/ 118904 h 933219"/>
                <a:gd name="connsiteX2993" fmla="*/ 100458 w 2747915"/>
                <a:gd name="connsiteY2993" fmla="*/ 118904 h 933219"/>
                <a:gd name="connsiteX2994" fmla="*/ 100458 w 2747915"/>
                <a:gd name="connsiteY2994" fmla="*/ 118904 h 933219"/>
                <a:gd name="connsiteX2995" fmla="*/ 100458 w 2747915"/>
                <a:gd name="connsiteY2995" fmla="*/ 118904 h 933219"/>
                <a:gd name="connsiteX2996" fmla="*/ 100458 w 2747915"/>
                <a:gd name="connsiteY2996" fmla="*/ 118904 h 933219"/>
                <a:gd name="connsiteX2997" fmla="*/ 98428 w 2747915"/>
                <a:gd name="connsiteY2997" fmla="*/ 117889 h 933219"/>
                <a:gd name="connsiteX2998" fmla="*/ 100458 w 2747915"/>
                <a:gd name="connsiteY2998" fmla="*/ 118904 h 933219"/>
                <a:gd name="connsiteX2999" fmla="*/ 100458 w 2747915"/>
                <a:gd name="connsiteY2999" fmla="*/ 118904 h 933219"/>
                <a:gd name="connsiteX3000" fmla="*/ 91832 w 2747915"/>
                <a:gd name="connsiteY3000" fmla="*/ 113323 h 933219"/>
                <a:gd name="connsiteX3001" fmla="*/ 91832 w 2747915"/>
                <a:gd name="connsiteY3001" fmla="*/ 113323 h 933219"/>
                <a:gd name="connsiteX3002" fmla="*/ 93355 w 2747915"/>
                <a:gd name="connsiteY3002" fmla="*/ 114338 h 933219"/>
                <a:gd name="connsiteX3003" fmla="*/ 91832 w 2747915"/>
                <a:gd name="connsiteY3003" fmla="*/ 113323 h 933219"/>
                <a:gd name="connsiteX3004" fmla="*/ 91325 w 2747915"/>
                <a:gd name="connsiteY3004" fmla="*/ 112816 h 933219"/>
                <a:gd name="connsiteX3005" fmla="*/ 90818 w 2747915"/>
                <a:gd name="connsiteY3005" fmla="*/ 112308 h 933219"/>
                <a:gd name="connsiteX3006" fmla="*/ 91325 w 2747915"/>
                <a:gd name="connsiteY3006" fmla="*/ 112816 h 933219"/>
                <a:gd name="connsiteX3007" fmla="*/ 91325 w 2747915"/>
                <a:gd name="connsiteY3007" fmla="*/ 112816 h 933219"/>
                <a:gd name="connsiteX3008" fmla="*/ 84222 w 2747915"/>
                <a:gd name="connsiteY3008" fmla="*/ 108757 h 933219"/>
                <a:gd name="connsiteX3009" fmla="*/ 80163 w 2747915"/>
                <a:gd name="connsiteY3009" fmla="*/ 106727 h 933219"/>
                <a:gd name="connsiteX3010" fmla="*/ 84222 w 2747915"/>
                <a:gd name="connsiteY3010" fmla="*/ 108757 h 933219"/>
                <a:gd name="connsiteX3011" fmla="*/ 84222 w 2747915"/>
                <a:gd name="connsiteY3011" fmla="*/ 108757 h 933219"/>
                <a:gd name="connsiteX3012" fmla="*/ 76104 w 2747915"/>
                <a:gd name="connsiteY3012" fmla="*/ 105205 h 933219"/>
                <a:gd name="connsiteX3013" fmla="*/ 76104 w 2747915"/>
                <a:gd name="connsiteY3013" fmla="*/ 105205 h 933219"/>
                <a:gd name="connsiteX3014" fmla="*/ 77626 w 2747915"/>
                <a:gd name="connsiteY3014" fmla="*/ 105713 h 933219"/>
                <a:gd name="connsiteX3015" fmla="*/ 76104 w 2747915"/>
                <a:gd name="connsiteY3015" fmla="*/ 105205 h 933219"/>
                <a:gd name="connsiteX3016" fmla="*/ 16236 w 2747915"/>
                <a:gd name="connsiteY3016" fmla="*/ 98102 h 933219"/>
                <a:gd name="connsiteX3017" fmla="*/ 16236 w 2747915"/>
                <a:gd name="connsiteY3017" fmla="*/ 98102 h 933219"/>
                <a:gd name="connsiteX3018" fmla="*/ 14713 w 2747915"/>
                <a:gd name="connsiteY3018" fmla="*/ 97087 h 933219"/>
                <a:gd name="connsiteX3019" fmla="*/ 14713 w 2747915"/>
                <a:gd name="connsiteY3019" fmla="*/ 97087 h 933219"/>
                <a:gd name="connsiteX3020" fmla="*/ 16236 w 2747915"/>
                <a:gd name="connsiteY3020" fmla="*/ 98102 h 933219"/>
                <a:gd name="connsiteX3021" fmla="*/ 16743 w 2747915"/>
                <a:gd name="connsiteY3021" fmla="*/ 99117 h 933219"/>
                <a:gd name="connsiteX3022" fmla="*/ 16743 w 2747915"/>
                <a:gd name="connsiteY3022" fmla="*/ 99117 h 933219"/>
                <a:gd name="connsiteX3023" fmla="*/ 16743 w 2747915"/>
                <a:gd name="connsiteY3023" fmla="*/ 99117 h 933219"/>
                <a:gd name="connsiteX3024" fmla="*/ 16743 w 2747915"/>
                <a:gd name="connsiteY3024" fmla="*/ 99117 h 933219"/>
                <a:gd name="connsiteX3025" fmla="*/ 14713 w 2747915"/>
                <a:gd name="connsiteY3025" fmla="*/ 97595 h 933219"/>
                <a:gd name="connsiteX3026" fmla="*/ 14713 w 2747915"/>
                <a:gd name="connsiteY3026" fmla="*/ 97087 h 933219"/>
                <a:gd name="connsiteX3027" fmla="*/ 16743 w 2747915"/>
                <a:gd name="connsiteY3027" fmla="*/ 99117 h 933219"/>
                <a:gd name="connsiteX3028" fmla="*/ 174532 w 2747915"/>
                <a:gd name="connsiteY3028" fmla="*/ 314238 h 933219"/>
                <a:gd name="connsiteX3029" fmla="*/ 176054 w 2747915"/>
                <a:gd name="connsiteY3029" fmla="*/ 316268 h 933219"/>
                <a:gd name="connsiteX3030" fmla="*/ 174532 w 2747915"/>
                <a:gd name="connsiteY3030" fmla="*/ 314238 h 933219"/>
                <a:gd name="connsiteX3031" fmla="*/ 174532 w 2747915"/>
                <a:gd name="connsiteY3031" fmla="*/ 314238 h 933219"/>
                <a:gd name="connsiteX3032" fmla="*/ 195334 w 2747915"/>
                <a:gd name="connsiteY3032" fmla="*/ 344680 h 933219"/>
                <a:gd name="connsiteX3033" fmla="*/ 195334 w 2747915"/>
                <a:gd name="connsiteY3033" fmla="*/ 344680 h 933219"/>
                <a:gd name="connsiteX3034" fmla="*/ 197871 w 2747915"/>
                <a:gd name="connsiteY3034" fmla="*/ 348739 h 933219"/>
                <a:gd name="connsiteX3035" fmla="*/ 202945 w 2747915"/>
                <a:gd name="connsiteY3035" fmla="*/ 356349 h 933219"/>
                <a:gd name="connsiteX3036" fmla="*/ 202945 w 2747915"/>
                <a:gd name="connsiteY3036" fmla="*/ 356349 h 933219"/>
                <a:gd name="connsiteX3037" fmla="*/ 195334 w 2747915"/>
                <a:gd name="connsiteY3037" fmla="*/ 344680 h 933219"/>
                <a:gd name="connsiteX3038" fmla="*/ 204467 w 2747915"/>
                <a:gd name="connsiteY3038" fmla="*/ 358886 h 933219"/>
                <a:gd name="connsiteX3039" fmla="*/ 206496 w 2747915"/>
                <a:gd name="connsiteY3039" fmla="*/ 362437 h 933219"/>
                <a:gd name="connsiteX3040" fmla="*/ 206496 w 2747915"/>
                <a:gd name="connsiteY3040" fmla="*/ 362437 h 933219"/>
                <a:gd name="connsiteX3041" fmla="*/ 204467 w 2747915"/>
                <a:gd name="connsiteY3041" fmla="*/ 358886 h 933219"/>
                <a:gd name="connsiteX3042" fmla="*/ 204467 w 2747915"/>
                <a:gd name="connsiteY3042" fmla="*/ 358886 h 933219"/>
                <a:gd name="connsiteX3043" fmla="*/ 207511 w 2747915"/>
                <a:gd name="connsiteY3043" fmla="*/ 363452 h 933219"/>
                <a:gd name="connsiteX3044" fmla="*/ 208526 w 2747915"/>
                <a:gd name="connsiteY3044" fmla="*/ 364974 h 933219"/>
                <a:gd name="connsiteX3045" fmla="*/ 208526 w 2747915"/>
                <a:gd name="connsiteY3045" fmla="*/ 364974 h 933219"/>
                <a:gd name="connsiteX3046" fmla="*/ 207511 w 2747915"/>
                <a:gd name="connsiteY3046" fmla="*/ 363452 h 933219"/>
                <a:gd name="connsiteX3047" fmla="*/ 207511 w 2747915"/>
                <a:gd name="connsiteY3047" fmla="*/ 363452 h 933219"/>
                <a:gd name="connsiteX3048" fmla="*/ 210048 w 2747915"/>
                <a:gd name="connsiteY3048" fmla="*/ 368018 h 933219"/>
                <a:gd name="connsiteX3049" fmla="*/ 215121 w 2747915"/>
                <a:gd name="connsiteY3049" fmla="*/ 376136 h 933219"/>
                <a:gd name="connsiteX3050" fmla="*/ 210048 w 2747915"/>
                <a:gd name="connsiteY3050" fmla="*/ 368018 h 933219"/>
                <a:gd name="connsiteX3051" fmla="*/ 210048 w 2747915"/>
                <a:gd name="connsiteY3051" fmla="*/ 368018 h 933219"/>
                <a:gd name="connsiteX3052" fmla="*/ 275497 w 2747915"/>
                <a:gd name="connsiteY3052" fmla="*/ 471520 h 933219"/>
                <a:gd name="connsiteX3053" fmla="*/ 275497 w 2747915"/>
                <a:gd name="connsiteY3053" fmla="*/ 471520 h 933219"/>
                <a:gd name="connsiteX3054" fmla="*/ 272960 w 2747915"/>
                <a:gd name="connsiteY3054" fmla="*/ 478623 h 933219"/>
                <a:gd name="connsiteX3055" fmla="*/ 270931 w 2747915"/>
                <a:gd name="connsiteY3055" fmla="*/ 484204 h 933219"/>
                <a:gd name="connsiteX3056" fmla="*/ 270931 w 2747915"/>
                <a:gd name="connsiteY3056" fmla="*/ 484712 h 933219"/>
                <a:gd name="connsiteX3057" fmla="*/ 275497 w 2747915"/>
                <a:gd name="connsiteY3057" fmla="*/ 471520 h 933219"/>
                <a:gd name="connsiteX3058" fmla="*/ 270424 w 2747915"/>
                <a:gd name="connsiteY3058" fmla="*/ 485219 h 933219"/>
                <a:gd name="connsiteX3059" fmla="*/ 267379 w 2747915"/>
                <a:gd name="connsiteY3059" fmla="*/ 492829 h 933219"/>
                <a:gd name="connsiteX3060" fmla="*/ 267379 w 2747915"/>
                <a:gd name="connsiteY3060" fmla="*/ 492829 h 933219"/>
                <a:gd name="connsiteX3061" fmla="*/ 270424 w 2747915"/>
                <a:gd name="connsiteY3061" fmla="*/ 485219 h 933219"/>
                <a:gd name="connsiteX3062" fmla="*/ 281586 w 2747915"/>
                <a:gd name="connsiteY3062" fmla="*/ 734333 h 933219"/>
                <a:gd name="connsiteX3063" fmla="*/ 282093 w 2747915"/>
                <a:gd name="connsiteY3063" fmla="*/ 733826 h 933219"/>
                <a:gd name="connsiteX3064" fmla="*/ 287167 w 2747915"/>
                <a:gd name="connsiteY3064" fmla="*/ 729767 h 933219"/>
                <a:gd name="connsiteX3065" fmla="*/ 281586 w 2747915"/>
                <a:gd name="connsiteY3065" fmla="*/ 734333 h 933219"/>
                <a:gd name="connsiteX3066" fmla="*/ 281586 w 2747915"/>
                <a:gd name="connsiteY3066" fmla="*/ 734333 h 933219"/>
                <a:gd name="connsiteX3067" fmla="*/ 318623 w 2747915"/>
                <a:gd name="connsiteY3067" fmla="*/ 692730 h 933219"/>
                <a:gd name="connsiteX3068" fmla="*/ 322175 w 2747915"/>
                <a:gd name="connsiteY3068" fmla="*/ 689686 h 933219"/>
                <a:gd name="connsiteX3069" fmla="*/ 322682 w 2747915"/>
                <a:gd name="connsiteY3069" fmla="*/ 689686 h 933219"/>
                <a:gd name="connsiteX3070" fmla="*/ 318623 w 2747915"/>
                <a:gd name="connsiteY3070" fmla="*/ 692730 h 933219"/>
                <a:gd name="connsiteX3071" fmla="*/ 367330 w 2747915"/>
                <a:gd name="connsiteY3071" fmla="*/ 658229 h 933219"/>
                <a:gd name="connsiteX3072" fmla="*/ 351094 w 2747915"/>
                <a:gd name="connsiteY3072" fmla="*/ 674465 h 933219"/>
                <a:gd name="connsiteX3073" fmla="*/ 367330 w 2747915"/>
                <a:gd name="connsiteY3073" fmla="*/ 658229 h 933219"/>
                <a:gd name="connsiteX3074" fmla="*/ 471846 w 2747915"/>
                <a:gd name="connsiteY3074" fmla="*/ 534940 h 933219"/>
                <a:gd name="connsiteX3075" fmla="*/ 477427 w 2747915"/>
                <a:gd name="connsiteY3075" fmla="*/ 530374 h 933219"/>
                <a:gd name="connsiteX3076" fmla="*/ 471846 w 2747915"/>
                <a:gd name="connsiteY3076" fmla="*/ 534940 h 933219"/>
                <a:gd name="connsiteX3077" fmla="*/ 471846 w 2747915"/>
                <a:gd name="connsiteY3077" fmla="*/ 534940 h 933219"/>
                <a:gd name="connsiteX3078" fmla="*/ 454089 w 2747915"/>
                <a:gd name="connsiteY3078" fmla="*/ 509065 h 933219"/>
                <a:gd name="connsiteX3079" fmla="*/ 469309 w 2747915"/>
                <a:gd name="connsiteY3079" fmla="*/ 511602 h 933219"/>
                <a:gd name="connsiteX3080" fmla="*/ 454089 w 2747915"/>
                <a:gd name="connsiteY3080" fmla="*/ 509065 h 933219"/>
                <a:gd name="connsiteX3081" fmla="*/ 860992 w 2747915"/>
                <a:gd name="connsiteY3081" fmla="*/ 543565 h 933219"/>
                <a:gd name="connsiteX3082" fmla="*/ 860992 w 2747915"/>
                <a:gd name="connsiteY3082" fmla="*/ 543565 h 933219"/>
                <a:gd name="connsiteX3083" fmla="*/ 855411 w 2747915"/>
                <a:gd name="connsiteY3083" fmla="*/ 542551 h 933219"/>
                <a:gd name="connsiteX3084" fmla="*/ 855411 w 2747915"/>
                <a:gd name="connsiteY3084" fmla="*/ 542551 h 933219"/>
                <a:gd name="connsiteX3085" fmla="*/ 860992 w 2747915"/>
                <a:gd name="connsiteY3085" fmla="*/ 543565 h 933219"/>
                <a:gd name="connsiteX3086" fmla="*/ 860992 w 2747915"/>
                <a:gd name="connsiteY3086" fmla="*/ 543565 h 933219"/>
                <a:gd name="connsiteX3087" fmla="*/ 863022 w 2747915"/>
                <a:gd name="connsiteY3087" fmla="*/ 544073 h 933219"/>
                <a:gd name="connsiteX3088" fmla="*/ 860992 w 2747915"/>
                <a:gd name="connsiteY3088" fmla="*/ 543565 h 933219"/>
                <a:gd name="connsiteX3089" fmla="*/ 860992 w 2747915"/>
                <a:gd name="connsiteY3089" fmla="*/ 543565 h 933219"/>
                <a:gd name="connsiteX3090" fmla="*/ 867588 w 2747915"/>
                <a:gd name="connsiteY3090" fmla="*/ 544580 h 933219"/>
                <a:gd name="connsiteX3091" fmla="*/ 867588 w 2747915"/>
                <a:gd name="connsiteY3091" fmla="*/ 544580 h 933219"/>
                <a:gd name="connsiteX3092" fmla="*/ 867588 w 2747915"/>
                <a:gd name="connsiteY3092" fmla="*/ 544580 h 933219"/>
                <a:gd name="connsiteX3093" fmla="*/ 867588 w 2747915"/>
                <a:gd name="connsiteY3093" fmla="*/ 544580 h 933219"/>
                <a:gd name="connsiteX3094" fmla="*/ 1121269 w 2747915"/>
                <a:gd name="connsiteY3094" fmla="*/ 644530 h 933219"/>
                <a:gd name="connsiteX3095" fmla="*/ 1122284 w 2747915"/>
                <a:gd name="connsiteY3095" fmla="*/ 639964 h 933219"/>
                <a:gd name="connsiteX3096" fmla="*/ 1122791 w 2747915"/>
                <a:gd name="connsiteY3096" fmla="*/ 639457 h 933219"/>
                <a:gd name="connsiteX3097" fmla="*/ 1118225 w 2747915"/>
                <a:gd name="connsiteY3097" fmla="*/ 653156 h 933219"/>
                <a:gd name="connsiteX3098" fmla="*/ 1117717 w 2747915"/>
                <a:gd name="connsiteY3098" fmla="*/ 653663 h 933219"/>
                <a:gd name="connsiteX3099" fmla="*/ 1121269 w 2747915"/>
                <a:gd name="connsiteY3099" fmla="*/ 644530 h 933219"/>
                <a:gd name="connsiteX3100" fmla="*/ 1158306 w 2747915"/>
                <a:gd name="connsiteY3100" fmla="*/ 675987 h 933219"/>
                <a:gd name="connsiteX3101" fmla="*/ 1157799 w 2747915"/>
                <a:gd name="connsiteY3101" fmla="*/ 676494 h 933219"/>
                <a:gd name="connsiteX3102" fmla="*/ 1154755 w 2747915"/>
                <a:gd name="connsiteY3102" fmla="*/ 678016 h 933219"/>
                <a:gd name="connsiteX3103" fmla="*/ 1154755 w 2747915"/>
                <a:gd name="connsiteY3103" fmla="*/ 678016 h 933219"/>
                <a:gd name="connsiteX3104" fmla="*/ 1158306 w 2747915"/>
                <a:gd name="connsiteY3104" fmla="*/ 675987 h 933219"/>
                <a:gd name="connsiteX3105" fmla="*/ 1216653 w 2747915"/>
                <a:gd name="connsiteY3105" fmla="*/ 648082 h 933219"/>
                <a:gd name="connsiteX3106" fmla="*/ 1213609 w 2747915"/>
                <a:gd name="connsiteY3106" fmla="*/ 649097 h 933219"/>
                <a:gd name="connsiteX3107" fmla="*/ 1216653 w 2747915"/>
                <a:gd name="connsiteY3107" fmla="*/ 648082 h 933219"/>
                <a:gd name="connsiteX3108" fmla="*/ 1589564 w 2747915"/>
                <a:gd name="connsiteY3108" fmla="*/ 671421 h 933219"/>
                <a:gd name="connsiteX3109" fmla="*/ 1589564 w 2747915"/>
                <a:gd name="connsiteY3109" fmla="*/ 671421 h 933219"/>
                <a:gd name="connsiteX3110" fmla="*/ 1588549 w 2747915"/>
                <a:gd name="connsiteY3110" fmla="*/ 671421 h 933219"/>
                <a:gd name="connsiteX3111" fmla="*/ 1589564 w 2747915"/>
                <a:gd name="connsiteY3111" fmla="*/ 671421 h 933219"/>
                <a:gd name="connsiteX3112" fmla="*/ 1575357 w 2747915"/>
                <a:gd name="connsiteY3112" fmla="*/ 673450 h 933219"/>
                <a:gd name="connsiteX3113" fmla="*/ 1584997 w 2747915"/>
                <a:gd name="connsiteY3113" fmla="*/ 671928 h 933219"/>
                <a:gd name="connsiteX3114" fmla="*/ 1575357 w 2747915"/>
                <a:gd name="connsiteY3114" fmla="*/ 673450 h 933219"/>
                <a:gd name="connsiteX3115" fmla="*/ 1587534 w 2747915"/>
                <a:gd name="connsiteY3115" fmla="*/ 678016 h 933219"/>
                <a:gd name="connsiteX3116" fmla="*/ 1585505 w 2747915"/>
                <a:gd name="connsiteY3116" fmla="*/ 678524 h 933219"/>
                <a:gd name="connsiteX3117" fmla="*/ 1583983 w 2747915"/>
                <a:gd name="connsiteY3117" fmla="*/ 678524 h 933219"/>
                <a:gd name="connsiteX3118" fmla="*/ 1587534 w 2747915"/>
                <a:gd name="connsiteY3118" fmla="*/ 678016 h 933219"/>
                <a:gd name="connsiteX3119" fmla="*/ 1635733 w 2747915"/>
                <a:gd name="connsiteY3119" fmla="*/ 658736 h 933219"/>
                <a:gd name="connsiteX3120" fmla="*/ 1628630 w 2747915"/>
                <a:gd name="connsiteY3120" fmla="*/ 660766 h 933219"/>
                <a:gd name="connsiteX3121" fmla="*/ 1635733 w 2747915"/>
                <a:gd name="connsiteY3121" fmla="*/ 658736 h 933219"/>
                <a:gd name="connsiteX3122" fmla="*/ 1656535 w 2747915"/>
                <a:gd name="connsiteY3122" fmla="*/ 674465 h 933219"/>
                <a:gd name="connsiteX3123" fmla="*/ 1656535 w 2747915"/>
                <a:gd name="connsiteY3123" fmla="*/ 674465 h 933219"/>
                <a:gd name="connsiteX3124" fmla="*/ 1656028 w 2747915"/>
                <a:gd name="connsiteY3124" fmla="*/ 674465 h 933219"/>
                <a:gd name="connsiteX3125" fmla="*/ 1656535 w 2747915"/>
                <a:gd name="connsiteY3125" fmla="*/ 674465 h 933219"/>
                <a:gd name="connsiteX3126" fmla="*/ 1657043 w 2747915"/>
                <a:gd name="connsiteY3126" fmla="*/ 674465 h 933219"/>
                <a:gd name="connsiteX3127" fmla="*/ 1660087 w 2747915"/>
                <a:gd name="connsiteY3127" fmla="*/ 674465 h 933219"/>
                <a:gd name="connsiteX3128" fmla="*/ 1658565 w 2747915"/>
                <a:gd name="connsiteY3128" fmla="*/ 674465 h 933219"/>
                <a:gd name="connsiteX3129" fmla="*/ 1657043 w 2747915"/>
                <a:gd name="connsiteY3129" fmla="*/ 674465 h 933219"/>
                <a:gd name="connsiteX3130" fmla="*/ 1657043 w 2747915"/>
                <a:gd name="connsiteY3130" fmla="*/ 674465 h 933219"/>
                <a:gd name="connsiteX3131" fmla="*/ 1680381 w 2747915"/>
                <a:gd name="connsiteY3131" fmla="*/ 672435 h 933219"/>
                <a:gd name="connsiteX3132" fmla="*/ 1680381 w 2747915"/>
                <a:gd name="connsiteY3132" fmla="*/ 672435 h 933219"/>
                <a:gd name="connsiteX3133" fmla="*/ 1674293 w 2747915"/>
                <a:gd name="connsiteY3133" fmla="*/ 673450 h 933219"/>
                <a:gd name="connsiteX3134" fmla="*/ 1680381 w 2747915"/>
                <a:gd name="connsiteY3134" fmla="*/ 672435 h 933219"/>
                <a:gd name="connsiteX3135" fmla="*/ 1682918 w 2747915"/>
                <a:gd name="connsiteY3135" fmla="*/ 671928 h 933219"/>
                <a:gd name="connsiteX3136" fmla="*/ 1700168 w 2747915"/>
                <a:gd name="connsiteY3136" fmla="*/ 668884 h 933219"/>
                <a:gd name="connsiteX3137" fmla="*/ 1699153 w 2747915"/>
                <a:gd name="connsiteY3137" fmla="*/ 669391 h 933219"/>
                <a:gd name="connsiteX3138" fmla="*/ 1695602 w 2747915"/>
                <a:gd name="connsiteY3138" fmla="*/ 669898 h 933219"/>
                <a:gd name="connsiteX3139" fmla="*/ 1682918 w 2747915"/>
                <a:gd name="connsiteY3139" fmla="*/ 671928 h 933219"/>
                <a:gd name="connsiteX3140" fmla="*/ 1682918 w 2747915"/>
                <a:gd name="connsiteY3140" fmla="*/ 671928 h 933219"/>
                <a:gd name="connsiteX3141" fmla="*/ 1811280 w 2747915"/>
                <a:gd name="connsiteY3141" fmla="*/ 791158 h 933219"/>
                <a:gd name="connsiteX3142" fmla="*/ 1810266 w 2747915"/>
                <a:gd name="connsiteY3142" fmla="*/ 792680 h 933219"/>
                <a:gd name="connsiteX3143" fmla="*/ 1810266 w 2747915"/>
                <a:gd name="connsiteY3143" fmla="*/ 792680 h 933219"/>
                <a:gd name="connsiteX3144" fmla="*/ 1811280 w 2747915"/>
                <a:gd name="connsiteY3144" fmla="*/ 791158 h 933219"/>
                <a:gd name="connsiteX3145" fmla="*/ 1811280 w 2747915"/>
                <a:gd name="connsiteY3145" fmla="*/ 791158 h 933219"/>
                <a:gd name="connsiteX3146" fmla="*/ 1706257 w 2747915"/>
                <a:gd name="connsiteY3146" fmla="*/ 888571 h 933219"/>
                <a:gd name="connsiteX3147" fmla="*/ 1705242 w 2747915"/>
                <a:gd name="connsiteY3147" fmla="*/ 889586 h 933219"/>
                <a:gd name="connsiteX3148" fmla="*/ 1704227 w 2747915"/>
                <a:gd name="connsiteY3148" fmla="*/ 890093 h 933219"/>
                <a:gd name="connsiteX3149" fmla="*/ 1704734 w 2747915"/>
                <a:gd name="connsiteY3149" fmla="*/ 889586 h 933219"/>
                <a:gd name="connsiteX3150" fmla="*/ 1706257 w 2747915"/>
                <a:gd name="connsiteY3150" fmla="*/ 888571 h 933219"/>
                <a:gd name="connsiteX3151" fmla="*/ 1920363 w 2747915"/>
                <a:gd name="connsiteY3151" fmla="*/ 811452 h 933219"/>
                <a:gd name="connsiteX3152" fmla="*/ 1916304 w 2747915"/>
                <a:gd name="connsiteY3152" fmla="*/ 813989 h 933219"/>
                <a:gd name="connsiteX3153" fmla="*/ 1920363 w 2747915"/>
                <a:gd name="connsiteY3153" fmla="*/ 811452 h 933219"/>
                <a:gd name="connsiteX3154" fmla="*/ 2159330 w 2747915"/>
                <a:gd name="connsiteY3154" fmla="*/ 741436 h 933219"/>
                <a:gd name="connsiteX3155" fmla="*/ 2157808 w 2747915"/>
                <a:gd name="connsiteY3155" fmla="*/ 742959 h 933219"/>
                <a:gd name="connsiteX3156" fmla="*/ 2159330 w 2747915"/>
                <a:gd name="connsiteY3156" fmla="*/ 741436 h 933219"/>
                <a:gd name="connsiteX3157" fmla="*/ 2159838 w 2747915"/>
                <a:gd name="connsiteY3157" fmla="*/ 740929 h 933219"/>
                <a:gd name="connsiteX3158" fmla="*/ 2159838 w 2747915"/>
                <a:gd name="connsiteY3158" fmla="*/ 740929 h 933219"/>
                <a:gd name="connsiteX3159" fmla="*/ 2159838 w 2747915"/>
                <a:gd name="connsiteY3159" fmla="*/ 740929 h 933219"/>
                <a:gd name="connsiteX3160" fmla="*/ 2166433 w 2747915"/>
                <a:gd name="connsiteY3160" fmla="*/ 739407 h 933219"/>
                <a:gd name="connsiteX3161" fmla="*/ 2166433 w 2747915"/>
                <a:gd name="connsiteY3161" fmla="*/ 739407 h 933219"/>
                <a:gd name="connsiteX3162" fmla="*/ 2166433 w 2747915"/>
                <a:gd name="connsiteY3162" fmla="*/ 739407 h 933219"/>
                <a:gd name="connsiteX3163" fmla="*/ 2167448 w 2747915"/>
                <a:gd name="connsiteY3163" fmla="*/ 739914 h 933219"/>
                <a:gd name="connsiteX3164" fmla="*/ 2165419 w 2747915"/>
                <a:gd name="connsiteY3164" fmla="*/ 739407 h 933219"/>
                <a:gd name="connsiteX3165" fmla="*/ 2165419 w 2747915"/>
                <a:gd name="connsiteY3165" fmla="*/ 739407 h 933219"/>
                <a:gd name="connsiteX3166" fmla="*/ 2166433 w 2747915"/>
                <a:gd name="connsiteY3166" fmla="*/ 739407 h 933219"/>
                <a:gd name="connsiteX3167" fmla="*/ 2166433 w 2747915"/>
                <a:gd name="connsiteY3167" fmla="*/ 739407 h 933219"/>
                <a:gd name="connsiteX3168" fmla="*/ 2167956 w 2747915"/>
                <a:gd name="connsiteY3168" fmla="*/ 740422 h 933219"/>
                <a:gd name="connsiteX3169" fmla="*/ 2167956 w 2747915"/>
                <a:gd name="connsiteY3169" fmla="*/ 740422 h 933219"/>
                <a:gd name="connsiteX3170" fmla="*/ 2167956 w 2747915"/>
                <a:gd name="connsiteY3170" fmla="*/ 740422 h 933219"/>
                <a:gd name="connsiteX3171" fmla="*/ 2374959 w 2747915"/>
                <a:gd name="connsiteY3171" fmla="*/ 705921 h 933219"/>
                <a:gd name="connsiteX3172" fmla="*/ 2375466 w 2747915"/>
                <a:gd name="connsiteY3172" fmla="*/ 706429 h 933219"/>
                <a:gd name="connsiteX3173" fmla="*/ 2375466 w 2747915"/>
                <a:gd name="connsiteY3173" fmla="*/ 706429 h 933219"/>
                <a:gd name="connsiteX3174" fmla="*/ 2374959 w 2747915"/>
                <a:gd name="connsiteY3174" fmla="*/ 705921 h 933219"/>
                <a:gd name="connsiteX3175" fmla="*/ 2376988 w 2747915"/>
                <a:gd name="connsiteY3175" fmla="*/ 705414 h 933219"/>
                <a:gd name="connsiteX3176" fmla="*/ 2376988 w 2747915"/>
                <a:gd name="connsiteY3176" fmla="*/ 705414 h 933219"/>
                <a:gd name="connsiteX3177" fmla="*/ 2376988 w 2747915"/>
                <a:gd name="connsiteY3177" fmla="*/ 705921 h 933219"/>
                <a:gd name="connsiteX3178" fmla="*/ 2376988 w 2747915"/>
                <a:gd name="connsiteY3178" fmla="*/ 705921 h 933219"/>
                <a:gd name="connsiteX3179" fmla="*/ 2376988 w 2747915"/>
                <a:gd name="connsiteY3179" fmla="*/ 705414 h 933219"/>
                <a:gd name="connsiteX3180" fmla="*/ 2401342 w 2747915"/>
                <a:gd name="connsiteY3180" fmla="*/ 707443 h 933219"/>
                <a:gd name="connsiteX3181" fmla="*/ 2401342 w 2747915"/>
                <a:gd name="connsiteY3181" fmla="*/ 707443 h 933219"/>
                <a:gd name="connsiteX3182" fmla="*/ 2401342 w 2747915"/>
                <a:gd name="connsiteY3182" fmla="*/ 707443 h 933219"/>
                <a:gd name="connsiteX3183" fmla="*/ 2401342 w 2747915"/>
                <a:gd name="connsiteY3183" fmla="*/ 707443 h 933219"/>
                <a:gd name="connsiteX3184" fmla="*/ 2401342 w 2747915"/>
                <a:gd name="connsiteY3184" fmla="*/ 707443 h 933219"/>
                <a:gd name="connsiteX3185" fmla="*/ 2401342 w 2747915"/>
                <a:gd name="connsiteY3185" fmla="*/ 707443 h 933219"/>
                <a:gd name="connsiteX3186" fmla="*/ 2401849 w 2747915"/>
                <a:gd name="connsiteY3186" fmla="*/ 707951 h 933219"/>
                <a:gd name="connsiteX3187" fmla="*/ 2401849 w 2747915"/>
                <a:gd name="connsiteY3187" fmla="*/ 707951 h 933219"/>
                <a:gd name="connsiteX3188" fmla="*/ 2401849 w 2747915"/>
                <a:gd name="connsiteY3188" fmla="*/ 708458 h 933219"/>
                <a:gd name="connsiteX3189" fmla="*/ 2400327 w 2747915"/>
                <a:gd name="connsiteY3189" fmla="*/ 709473 h 933219"/>
                <a:gd name="connsiteX3190" fmla="*/ 2401849 w 2747915"/>
                <a:gd name="connsiteY3190" fmla="*/ 707951 h 933219"/>
                <a:gd name="connsiteX3191" fmla="*/ 2442945 w 2747915"/>
                <a:gd name="connsiteY3191" fmla="*/ 619670 h 933219"/>
                <a:gd name="connsiteX3192" fmla="*/ 2448019 w 2747915"/>
                <a:gd name="connsiteY3192" fmla="*/ 621699 h 933219"/>
                <a:gd name="connsiteX3193" fmla="*/ 2442945 w 2747915"/>
                <a:gd name="connsiteY3193" fmla="*/ 619670 h 933219"/>
                <a:gd name="connsiteX3194" fmla="*/ 2496726 w 2747915"/>
                <a:gd name="connsiteY3194" fmla="*/ 646560 h 933219"/>
                <a:gd name="connsiteX3195" fmla="*/ 2496218 w 2747915"/>
                <a:gd name="connsiteY3195" fmla="*/ 646052 h 933219"/>
                <a:gd name="connsiteX3196" fmla="*/ 2496726 w 2747915"/>
                <a:gd name="connsiteY3196" fmla="*/ 646560 h 933219"/>
                <a:gd name="connsiteX3197" fmla="*/ 2564712 w 2747915"/>
                <a:gd name="connsiteY3197" fmla="*/ 656200 h 933219"/>
                <a:gd name="connsiteX3198" fmla="*/ 2566742 w 2747915"/>
                <a:gd name="connsiteY3198" fmla="*/ 655692 h 933219"/>
                <a:gd name="connsiteX3199" fmla="*/ 2566234 w 2747915"/>
                <a:gd name="connsiteY3199" fmla="*/ 656200 h 933219"/>
                <a:gd name="connsiteX3200" fmla="*/ 2564712 w 2747915"/>
                <a:gd name="connsiteY3200" fmla="*/ 656200 h 933219"/>
                <a:gd name="connsiteX3201" fmla="*/ 2582470 w 2747915"/>
                <a:gd name="connsiteY3201" fmla="*/ 646560 h 933219"/>
                <a:gd name="connsiteX3202" fmla="*/ 2584499 w 2747915"/>
                <a:gd name="connsiteY3202" fmla="*/ 645038 h 933219"/>
                <a:gd name="connsiteX3203" fmla="*/ 2582470 w 2747915"/>
                <a:gd name="connsiteY3203" fmla="*/ 646560 h 933219"/>
                <a:gd name="connsiteX3204" fmla="*/ 2587543 w 2747915"/>
                <a:gd name="connsiteY3204" fmla="*/ 642501 h 933219"/>
                <a:gd name="connsiteX3205" fmla="*/ 2587543 w 2747915"/>
                <a:gd name="connsiteY3205" fmla="*/ 642501 h 933219"/>
                <a:gd name="connsiteX3206" fmla="*/ 2587543 w 2747915"/>
                <a:gd name="connsiteY3206" fmla="*/ 642501 h 933219"/>
                <a:gd name="connsiteX3207" fmla="*/ 2587543 w 2747915"/>
                <a:gd name="connsiteY3207" fmla="*/ 642501 h 933219"/>
                <a:gd name="connsiteX3208" fmla="*/ 2592110 w 2747915"/>
                <a:gd name="connsiteY3208" fmla="*/ 607493 h 933219"/>
                <a:gd name="connsiteX3209" fmla="*/ 2586021 w 2747915"/>
                <a:gd name="connsiteY3209" fmla="*/ 607493 h 933219"/>
                <a:gd name="connsiteX3210" fmla="*/ 2593632 w 2747915"/>
                <a:gd name="connsiteY3210" fmla="*/ 606986 h 933219"/>
                <a:gd name="connsiteX3211" fmla="*/ 2592110 w 2747915"/>
                <a:gd name="connsiteY3211" fmla="*/ 607493 h 933219"/>
                <a:gd name="connsiteX3212" fmla="*/ 2603272 w 2747915"/>
                <a:gd name="connsiteY3212" fmla="*/ 605971 h 933219"/>
                <a:gd name="connsiteX3213" fmla="*/ 2597691 w 2747915"/>
                <a:gd name="connsiteY3213" fmla="*/ 606986 h 933219"/>
                <a:gd name="connsiteX3214" fmla="*/ 2603272 w 2747915"/>
                <a:gd name="connsiteY3214" fmla="*/ 605971 h 933219"/>
                <a:gd name="connsiteX3215" fmla="*/ 2612404 w 2747915"/>
                <a:gd name="connsiteY3215" fmla="*/ 603941 h 933219"/>
                <a:gd name="connsiteX3216" fmla="*/ 2606823 w 2747915"/>
                <a:gd name="connsiteY3216" fmla="*/ 605464 h 933219"/>
                <a:gd name="connsiteX3217" fmla="*/ 2612404 w 2747915"/>
                <a:gd name="connsiteY3217" fmla="*/ 603941 h 933219"/>
                <a:gd name="connsiteX3218" fmla="*/ 2621029 w 2747915"/>
                <a:gd name="connsiteY3218" fmla="*/ 600897 h 933219"/>
                <a:gd name="connsiteX3219" fmla="*/ 2615448 w 2747915"/>
                <a:gd name="connsiteY3219" fmla="*/ 602927 h 933219"/>
                <a:gd name="connsiteX3220" fmla="*/ 2621029 w 2747915"/>
                <a:gd name="connsiteY3220" fmla="*/ 600897 h 933219"/>
                <a:gd name="connsiteX3221" fmla="*/ 2626610 w 2747915"/>
                <a:gd name="connsiteY3221" fmla="*/ 584154 h 933219"/>
                <a:gd name="connsiteX3222" fmla="*/ 2629655 w 2747915"/>
                <a:gd name="connsiteY3222" fmla="*/ 583140 h 933219"/>
                <a:gd name="connsiteX3223" fmla="*/ 2629655 w 2747915"/>
                <a:gd name="connsiteY3223" fmla="*/ 583140 h 933219"/>
                <a:gd name="connsiteX3224" fmla="*/ 2626610 w 2747915"/>
                <a:gd name="connsiteY3224" fmla="*/ 584154 h 933219"/>
                <a:gd name="connsiteX3225" fmla="*/ 2626610 w 2747915"/>
                <a:gd name="connsiteY3225" fmla="*/ 584154 h 933219"/>
                <a:gd name="connsiteX3226" fmla="*/ 2629655 w 2747915"/>
                <a:gd name="connsiteY3226" fmla="*/ 583140 h 933219"/>
                <a:gd name="connsiteX3227" fmla="*/ 2632699 w 2747915"/>
                <a:gd name="connsiteY3227" fmla="*/ 582125 h 933219"/>
                <a:gd name="connsiteX3228" fmla="*/ 2632699 w 2747915"/>
                <a:gd name="connsiteY3228" fmla="*/ 582125 h 933219"/>
                <a:gd name="connsiteX3229" fmla="*/ 2629655 w 2747915"/>
                <a:gd name="connsiteY3229" fmla="*/ 583140 h 933219"/>
                <a:gd name="connsiteX3230" fmla="*/ 2629655 w 2747915"/>
                <a:gd name="connsiteY3230" fmla="*/ 583140 h 933219"/>
                <a:gd name="connsiteX3231" fmla="*/ 2639802 w 2747915"/>
                <a:gd name="connsiteY3231" fmla="*/ 580603 h 933219"/>
                <a:gd name="connsiteX3232" fmla="*/ 2641831 w 2747915"/>
                <a:gd name="connsiteY3232" fmla="*/ 580095 h 933219"/>
                <a:gd name="connsiteX3233" fmla="*/ 2641324 w 2747915"/>
                <a:gd name="connsiteY3233" fmla="*/ 580603 h 933219"/>
                <a:gd name="connsiteX3234" fmla="*/ 2639802 w 2747915"/>
                <a:gd name="connsiteY3234" fmla="*/ 580603 h 933219"/>
                <a:gd name="connsiteX3235" fmla="*/ 2639802 w 2747915"/>
                <a:gd name="connsiteY3235" fmla="*/ 580603 h 933219"/>
                <a:gd name="connsiteX3236" fmla="*/ 2642846 w 2747915"/>
                <a:gd name="connsiteY3236" fmla="*/ 580095 h 933219"/>
                <a:gd name="connsiteX3237" fmla="*/ 2643861 w 2747915"/>
                <a:gd name="connsiteY3237" fmla="*/ 580095 h 933219"/>
                <a:gd name="connsiteX3238" fmla="*/ 2642846 w 2747915"/>
                <a:gd name="connsiteY3238" fmla="*/ 580095 h 933219"/>
                <a:gd name="connsiteX3239" fmla="*/ 2642846 w 2747915"/>
                <a:gd name="connsiteY3239" fmla="*/ 580095 h 933219"/>
                <a:gd name="connsiteX3240" fmla="*/ 2649441 w 2747915"/>
                <a:gd name="connsiteY3240" fmla="*/ 576544 h 933219"/>
                <a:gd name="connsiteX3241" fmla="*/ 2652993 w 2747915"/>
                <a:gd name="connsiteY3241" fmla="*/ 574514 h 933219"/>
                <a:gd name="connsiteX3242" fmla="*/ 2650456 w 2747915"/>
                <a:gd name="connsiteY3242" fmla="*/ 574514 h 933219"/>
                <a:gd name="connsiteX3243" fmla="*/ 2656037 w 2747915"/>
                <a:gd name="connsiteY3243" fmla="*/ 572992 h 933219"/>
                <a:gd name="connsiteX3244" fmla="*/ 2659081 w 2747915"/>
                <a:gd name="connsiteY3244" fmla="*/ 571978 h 933219"/>
                <a:gd name="connsiteX3245" fmla="*/ 2652993 w 2747915"/>
                <a:gd name="connsiteY3245" fmla="*/ 574514 h 933219"/>
                <a:gd name="connsiteX3246" fmla="*/ 2659589 w 2747915"/>
                <a:gd name="connsiteY3246" fmla="*/ 574007 h 933219"/>
                <a:gd name="connsiteX3247" fmla="*/ 2657052 w 2747915"/>
                <a:gd name="connsiteY3247" fmla="*/ 574514 h 933219"/>
                <a:gd name="connsiteX3248" fmla="*/ 2649441 w 2747915"/>
                <a:gd name="connsiteY3248" fmla="*/ 576544 h 933219"/>
                <a:gd name="connsiteX3249" fmla="*/ 2654008 w 2747915"/>
                <a:gd name="connsiteY3249" fmla="*/ 578066 h 933219"/>
                <a:gd name="connsiteX3250" fmla="*/ 2647412 w 2747915"/>
                <a:gd name="connsiteY3250" fmla="*/ 584662 h 933219"/>
                <a:gd name="connsiteX3251" fmla="*/ 2654008 w 2747915"/>
                <a:gd name="connsiteY3251" fmla="*/ 578066 h 933219"/>
                <a:gd name="connsiteX3252" fmla="*/ 2646905 w 2747915"/>
                <a:gd name="connsiteY3252" fmla="*/ 579081 h 933219"/>
                <a:gd name="connsiteX3253" fmla="*/ 2654008 w 2747915"/>
                <a:gd name="connsiteY3253" fmla="*/ 578066 h 933219"/>
                <a:gd name="connsiteX3254" fmla="*/ 2708803 w 2747915"/>
                <a:gd name="connsiteY3254" fmla="*/ 566397 h 933219"/>
                <a:gd name="connsiteX3255" fmla="*/ 2708803 w 2747915"/>
                <a:gd name="connsiteY3255" fmla="*/ 566397 h 933219"/>
                <a:gd name="connsiteX3256" fmla="*/ 2712354 w 2747915"/>
                <a:gd name="connsiteY3256" fmla="*/ 565889 h 933219"/>
                <a:gd name="connsiteX3257" fmla="*/ 2708803 w 2747915"/>
                <a:gd name="connsiteY3257" fmla="*/ 566397 h 933219"/>
                <a:gd name="connsiteX3258" fmla="*/ 2719965 w 2747915"/>
                <a:gd name="connsiteY3258" fmla="*/ 555235 h 933219"/>
                <a:gd name="connsiteX3259" fmla="*/ 2719965 w 2747915"/>
                <a:gd name="connsiteY3259" fmla="*/ 555235 h 933219"/>
                <a:gd name="connsiteX3260" fmla="*/ 2721994 w 2747915"/>
                <a:gd name="connsiteY3260" fmla="*/ 554727 h 933219"/>
                <a:gd name="connsiteX3261" fmla="*/ 2719965 w 2747915"/>
                <a:gd name="connsiteY3261" fmla="*/ 555235 h 933219"/>
                <a:gd name="connsiteX3262" fmla="*/ 2712862 w 2747915"/>
                <a:gd name="connsiteY3262" fmla="*/ 556757 h 933219"/>
                <a:gd name="connsiteX3263" fmla="*/ 2707281 w 2747915"/>
                <a:gd name="connsiteY3263" fmla="*/ 557772 h 933219"/>
                <a:gd name="connsiteX3264" fmla="*/ 2712862 w 2747915"/>
                <a:gd name="connsiteY3264" fmla="*/ 556757 h 933219"/>
                <a:gd name="connsiteX3265" fmla="*/ 2712862 w 2747915"/>
                <a:gd name="connsiteY3265" fmla="*/ 556757 h 933219"/>
                <a:gd name="connsiteX3266" fmla="*/ 2704237 w 2747915"/>
                <a:gd name="connsiteY3266" fmla="*/ 557772 h 933219"/>
                <a:gd name="connsiteX3267" fmla="*/ 2700685 w 2747915"/>
                <a:gd name="connsiteY3267" fmla="*/ 558279 h 933219"/>
                <a:gd name="connsiteX3268" fmla="*/ 2700685 w 2747915"/>
                <a:gd name="connsiteY3268" fmla="*/ 558279 h 933219"/>
                <a:gd name="connsiteX3269" fmla="*/ 2704237 w 2747915"/>
                <a:gd name="connsiteY3269" fmla="*/ 557772 h 933219"/>
                <a:gd name="connsiteX3270" fmla="*/ 2704237 w 2747915"/>
                <a:gd name="connsiteY3270" fmla="*/ 557772 h 933219"/>
                <a:gd name="connsiteX3271" fmla="*/ 2700178 w 2747915"/>
                <a:gd name="connsiteY3271" fmla="*/ 558786 h 933219"/>
                <a:gd name="connsiteX3272" fmla="*/ 2698148 w 2747915"/>
                <a:gd name="connsiteY3272" fmla="*/ 558786 h 933219"/>
                <a:gd name="connsiteX3273" fmla="*/ 2693075 w 2747915"/>
                <a:gd name="connsiteY3273" fmla="*/ 558786 h 933219"/>
                <a:gd name="connsiteX3274" fmla="*/ 2693075 w 2747915"/>
                <a:gd name="connsiteY3274" fmla="*/ 558786 h 933219"/>
                <a:gd name="connsiteX3275" fmla="*/ 2700178 w 2747915"/>
                <a:gd name="connsiteY3275" fmla="*/ 558786 h 933219"/>
                <a:gd name="connsiteX3276" fmla="*/ 2700178 w 2747915"/>
                <a:gd name="connsiteY3276" fmla="*/ 558786 h 933219"/>
                <a:gd name="connsiteX3277" fmla="*/ 2691553 w 2747915"/>
                <a:gd name="connsiteY3277" fmla="*/ 558786 h 933219"/>
                <a:gd name="connsiteX3278" fmla="*/ 2684957 w 2747915"/>
                <a:gd name="connsiteY3278" fmla="*/ 558786 h 933219"/>
                <a:gd name="connsiteX3279" fmla="*/ 2684957 w 2747915"/>
                <a:gd name="connsiteY3279" fmla="*/ 558786 h 933219"/>
                <a:gd name="connsiteX3280" fmla="*/ 2691553 w 2747915"/>
                <a:gd name="connsiteY3280" fmla="*/ 558786 h 933219"/>
                <a:gd name="connsiteX3281" fmla="*/ 2691553 w 2747915"/>
                <a:gd name="connsiteY3281" fmla="*/ 558786 h 933219"/>
                <a:gd name="connsiteX3282" fmla="*/ 2606823 w 2747915"/>
                <a:gd name="connsiteY3282" fmla="*/ 496381 h 933219"/>
                <a:gd name="connsiteX3283" fmla="*/ 2622044 w 2747915"/>
                <a:gd name="connsiteY3283" fmla="*/ 503991 h 933219"/>
                <a:gd name="connsiteX3284" fmla="*/ 2628133 w 2747915"/>
                <a:gd name="connsiteY3284" fmla="*/ 507035 h 933219"/>
                <a:gd name="connsiteX3285" fmla="*/ 2606823 w 2747915"/>
                <a:gd name="connsiteY3285" fmla="*/ 496381 h 933219"/>
                <a:gd name="connsiteX3286" fmla="*/ 2571308 w 2747915"/>
                <a:gd name="connsiteY3286" fmla="*/ 479131 h 933219"/>
                <a:gd name="connsiteX3287" fmla="*/ 2539344 w 2747915"/>
                <a:gd name="connsiteY3287" fmla="*/ 464417 h 933219"/>
                <a:gd name="connsiteX3288" fmla="*/ 2602764 w 2747915"/>
                <a:gd name="connsiteY3288" fmla="*/ 494351 h 933219"/>
                <a:gd name="connsiteX3289" fmla="*/ 2571308 w 2747915"/>
                <a:gd name="connsiteY3289" fmla="*/ 479131 h 933219"/>
                <a:gd name="connsiteX3290" fmla="*/ 2507380 w 2747915"/>
                <a:gd name="connsiteY3290" fmla="*/ 450211 h 933219"/>
                <a:gd name="connsiteX3291" fmla="*/ 2537315 w 2747915"/>
                <a:gd name="connsiteY3291" fmla="*/ 463402 h 933219"/>
                <a:gd name="connsiteX3292" fmla="*/ 2507380 w 2747915"/>
                <a:gd name="connsiteY3292" fmla="*/ 450211 h 933219"/>
                <a:gd name="connsiteX3293" fmla="*/ 2473895 w 2747915"/>
                <a:gd name="connsiteY3293" fmla="*/ 436512 h 933219"/>
                <a:gd name="connsiteX3294" fmla="*/ 2474402 w 2747915"/>
                <a:gd name="connsiteY3294" fmla="*/ 436512 h 933219"/>
                <a:gd name="connsiteX3295" fmla="*/ 2485564 w 2747915"/>
                <a:gd name="connsiteY3295" fmla="*/ 441078 h 933219"/>
                <a:gd name="connsiteX3296" fmla="*/ 2473895 w 2747915"/>
                <a:gd name="connsiteY3296" fmla="*/ 436512 h 933219"/>
                <a:gd name="connsiteX3297" fmla="*/ 2427217 w 2747915"/>
                <a:gd name="connsiteY3297" fmla="*/ 418247 h 933219"/>
                <a:gd name="connsiteX3298" fmla="*/ 2438887 w 2747915"/>
                <a:gd name="connsiteY3298" fmla="*/ 422813 h 933219"/>
                <a:gd name="connsiteX3299" fmla="*/ 2427217 w 2747915"/>
                <a:gd name="connsiteY3299" fmla="*/ 418247 h 933219"/>
                <a:gd name="connsiteX3300" fmla="*/ 1563688 w 2747915"/>
                <a:gd name="connsiteY3300" fmla="*/ 66646 h 933219"/>
                <a:gd name="connsiteX3301" fmla="*/ 1563688 w 2747915"/>
                <a:gd name="connsiteY3301" fmla="*/ 66646 h 933219"/>
                <a:gd name="connsiteX3302" fmla="*/ 1563688 w 2747915"/>
                <a:gd name="connsiteY3302" fmla="*/ 66646 h 933219"/>
                <a:gd name="connsiteX3303" fmla="*/ 1563688 w 2747915"/>
                <a:gd name="connsiteY3303" fmla="*/ 66646 h 933219"/>
                <a:gd name="connsiteX3304" fmla="*/ 1563181 w 2747915"/>
                <a:gd name="connsiteY3304" fmla="*/ 304091 h 933219"/>
                <a:gd name="connsiteX3305" fmla="*/ 1563181 w 2747915"/>
                <a:gd name="connsiteY3305" fmla="*/ 304091 h 933219"/>
                <a:gd name="connsiteX3306" fmla="*/ 1557600 w 2747915"/>
                <a:gd name="connsiteY3306" fmla="*/ 302569 h 933219"/>
                <a:gd name="connsiteX3307" fmla="*/ 1557600 w 2747915"/>
                <a:gd name="connsiteY3307" fmla="*/ 302569 h 933219"/>
                <a:gd name="connsiteX3308" fmla="*/ 1563181 w 2747915"/>
                <a:gd name="connsiteY3308" fmla="*/ 304091 h 933219"/>
                <a:gd name="connsiteX3309" fmla="*/ 984281 w 2747915"/>
                <a:gd name="connsiteY3309" fmla="*/ 386283 h 933219"/>
                <a:gd name="connsiteX3310" fmla="*/ 981237 w 2747915"/>
                <a:gd name="connsiteY3310" fmla="*/ 386791 h 933219"/>
                <a:gd name="connsiteX3311" fmla="*/ 984281 w 2747915"/>
                <a:gd name="connsiteY3311" fmla="*/ 386283 h 933219"/>
                <a:gd name="connsiteX3312" fmla="*/ 984281 w 2747915"/>
                <a:gd name="connsiteY3312" fmla="*/ 386283 h 933219"/>
                <a:gd name="connsiteX3313" fmla="*/ 893971 w 2747915"/>
                <a:gd name="connsiteY3313" fmla="*/ 399475 h 933219"/>
                <a:gd name="connsiteX3314" fmla="*/ 894986 w 2747915"/>
                <a:gd name="connsiteY3314" fmla="*/ 399475 h 933219"/>
                <a:gd name="connsiteX3315" fmla="*/ 896000 w 2747915"/>
                <a:gd name="connsiteY3315" fmla="*/ 399982 h 933219"/>
                <a:gd name="connsiteX3316" fmla="*/ 893971 w 2747915"/>
                <a:gd name="connsiteY3316" fmla="*/ 399475 h 933219"/>
                <a:gd name="connsiteX3317" fmla="*/ 883316 w 2747915"/>
                <a:gd name="connsiteY3317" fmla="*/ 387806 h 933219"/>
                <a:gd name="connsiteX3318" fmla="*/ 883316 w 2747915"/>
                <a:gd name="connsiteY3318" fmla="*/ 387806 h 933219"/>
                <a:gd name="connsiteX3319" fmla="*/ 883316 w 2747915"/>
                <a:gd name="connsiteY3319" fmla="*/ 387806 h 933219"/>
                <a:gd name="connsiteX3320" fmla="*/ 883316 w 2747915"/>
                <a:gd name="connsiteY3320" fmla="*/ 387806 h 933219"/>
                <a:gd name="connsiteX3321" fmla="*/ 788947 w 2747915"/>
                <a:gd name="connsiteY3321" fmla="*/ 383747 h 933219"/>
                <a:gd name="connsiteX3322" fmla="*/ 776770 w 2747915"/>
                <a:gd name="connsiteY3322" fmla="*/ 390850 h 933219"/>
                <a:gd name="connsiteX3323" fmla="*/ 807719 w 2747915"/>
                <a:gd name="connsiteY3323" fmla="*/ 369540 h 933219"/>
                <a:gd name="connsiteX3324" fmla="*/ 788947 w 2747915"/>
                <a:gd name="connsiteY3324" fmla="*/ 383747 h 933219"/>
                <a:gd name="connsiteX3325" fmla="*/ 742777 w 2747915"/>
                <a:gd name="connsiteY3325" fmla="*/ 419262 h 933219"/>
                <a:gd name="connsiteX3326" fmla="*/ 742777 w 2747915"/>
                <a:gd name="connsiteY3326" fmla="*/ 419262 h 933219"/>
                <a:gd name="connsiteX3327" fmla="*/ 741762 w 2747915"/>
                <a:gd name="connsiteY3327" fmla="*/ 418755 h 933219"/>
                <a:gd name="connsiteX3328" fmla="*/ 742777 w 2747915"/>
                <a:gd name="connsiteY3328" fmla="*/ 419262 h 933219"/>
                <a:gd name="connsiteX3329" fmla="*/ 740240 w 2747915"/>
                <a:gd name="connsiteY3329" fmla="*/ 418755 h 933219"/>
                <a:gd name="connsiteX3330" fmla="*/ 740240 w 2747915"/>
                <a:gd name="connsiteY3330" fmla="*/ 418755 h 933219"/>
                <a:gd name="connsiteX3331" fmla="*/ 740240 w 2747915"/>
                <a:gd name="connsiteY3331" fmla="*/ 418755 h 933219"/>
                <a:gd name="connsiteX3332" fmla="*/ 740240 w 2747915"/>
                <a:gd name="connsiteY3332" fmla="*/ 418755 h 933219"/>
                <a:gd name="connsiteX3333" fmla="*/ 729078 w 2747915"/>
                <a:gd name="connsiteY3333" fmla="*/ 422306 h 933219"/>
                <a:gd name="connsiteX3334" fmla="*/ 726034 w 2747915"/>
                <a:gd name="connsiteY3334" fmla="*/ 422306 h 933219"/>
                <a:gd name="connsiteX3335" fmla="*/ 732123 w 2747915"/>
                <a:gd name="connsiteY3335" fmla="*/ 421799 h 933219"/>
                <a:gd name="connsiteX3336" fmla="*/ 729078 w 2747915"/>
                <a:gd name="connsiteY3336" fmla="*/ 422306 h 933219"/>
                <a:gd name="connsiteX3337" fmla="*/ 119230 w 2747915"/>
                <a:gd name="connsiteY3337" fmla="*/ 249803 h 933219"/>
                <a:gd name="connsiteX3338" fmla="*/ 124811 w 2747915"/>
                <a:gd name="connsiteY3338" fmla="*/ 251833 h 933219"/>
                <a:gd name="connsiteX3339" fmla="*/ 126840 w 2747915"/>
                <a:gd name="connsiteY3339" fmla="*/ 253355 h 933219"/>
                <a:gd name="connsiteX3340" fmla="*/ 122274 w 2747915"/>
                <a:gd name="connsiteY3340" fmla="*/ 251325 h 933219"/>
                <a:gd name="connsiteX3341" fmla="*/ 119230 w 2747915"/>
                <a:gd name="connsiteY3341" fmla="*/ 249803 h 933219"/>
                <a:gd name="connsiteX3342" fmla="*/ 129885 w 2747915"/>
                <a:gd name="connsiteY3342" fmla="*/ 255384 h 933219"/>
                <a:gd name="connsiteX3343" fmla="*/ 129885 w 2747915"/>
                <a:gd name="connsiteY3343" fmla="*/ 255384 h 933219"/>
                <a:gd name="connsiteX3344" fmla="*/ 127855 w 2747915"/>
                <a:gd name="connsiteY3344" fmla="*/ 253862 h 933219"/>
                <a:gd name="connsiteX3345" fmla="*/ 129885 w 2747915"/>
                <a:gd name="connsiteY3345" fmla="*/ 255384 h 933219"/>
                <a:gd name="connsiteX3346" fmla="*/ 178084 w 2747915"/>
                <a:gd name="connsiteY3346" fmla="*/ 319312 h 933219"/>
                <a:gd name="connsiteX3347" fmla="*/ 181128 w 2747915"/>
                <a:gd name="connsiteY3347" fmla="*/ 323371 h 933219"/>
                <a:gd name="connsiteX3348" fmla="*/ 181128 w 2747915"/>
                <a:gd name="connsiteY3348" fmla="*/ 323371 h 933219"/>
                <a:gd name="connsiteX3349" fmla="*/ 178084 w 2747915"/>
                <a:gd name="connsiteY3349" fmla="*/ 319312 h 933219"/>
                <a:gd name="connsiteX3350" fmla="*/ 183157 w 2747915"/>
                <a:gd name="connsiteY3350" fmla="*/ 325907 h 933219"/>
                <a:gd name="connsiteX3351" fmla="*/ 193812 w 2747915"/>
                <a:gd name="connsiteY3351" fmla="*/ 342143 h 933219"/>
                <a:gd name="connsiteX3352" fmla="*/ 193812 w 2747915"/>
                <a:gd name="connsiteY3352" fmla="*/ 342143 h 933219"/>
                <a:gd name="connsiteX3353" fmla="*/ 183157 w 2747915"/>
                <a:gd name="connsiteY3353" fmla="*/ 325907 h 933219"/>
                <a:gd name="connsiteX3354" fmla="*/ 183157 w 2747915"/>
                <a:gd name="connsiteY3354" fmla="*/ 325907 h 933219"/>
                <a:gd name="connsiteX3355" fmla="*/ 259769 w 2747915"/>
                <a:gd name="connsiteY3355" fmla="*/ 485219 h 933219"/>
                <a:gd name="connsiteX3356" fmla="*/ 259262 w 2747915"/>
                <a:gd name="connsiteY3356" fmla="*/ 482682 h 933219"/>
                <a:gd name="connsiteX3357" fmla="*/ 259769 w 2747915"/>
                <a:gd name="connsiteY3357" fmla="*/ 485219 h 933219"/>
                <a:gd name="connsiteX3358" fmla="*/ 258754 w 2747915"/>
                <a:gd name="connsiteY3358" fmla="*/ 477101 h 933219"/>
                <a:gd name="connsiteX3359" fmla="*/ 258754 w 2747915"/>
                <a:gd name="connsiteY3359" fmla="*/ 475579 h 933219"/>
                <a:gd name="connsiteX3360" fmla="*/ 258754 w 2747915"/>
                <a:gd name="connsiteY3360" fmla="*/ 477101 h 933219"/>
                <a:gd name="connsiteX3361" fmla="*/ 293255 w 2747915"/>
                <a:gd name="connsiteY3361" fmla="*/ 725708 h 933219"/>
                <a:gd name="connsiteX3362" fmla="*/ 308983 w 2747915"/>
                <a:gd name="connsiteY3362" fmla="*/ 713024 h 933219"/>
                <a:gd name="connsiteX3363" fmla="*/ 293255 w 2747915"/>
                <a:gd name="connsiteY3363" fmla="*/ 725708 h 933219"/>
                <a:gd name="connsiteX3364" fmla="*/ 328770 w 2747915"/>
                <a:gd name="connsiteY3364" fmla="*/ 695266 h 933219"/>
                <a:gd name="connsiteX3365" fmla="*/ 311520 w 2747915"/>
                <a:gd name="connsiteY3365" fmla="*/ 710487 h 933219"/>
                <a:gd name="connsiteX3366" fmla="*/ 328770 w 2747915"/>
                <a:gd name="connsiteY3366" fmla="*/ 695266 h 933219"/>
                <a:gd name="connsiteX3367" fmla="*/ 346528 w 2747915"/>
                <a:gd name="connsiteY3367" fmla="*/ 679031 h 933219"/>
                <a:gd name="connsiteX3368" fmla="*/ 333844 w 2747915"/>
                <a:gd name="connsiteY3368" fmla="*/ 691208 h 933219"/>
                <a:gd name="connsiteX3369" fmla="*/ 346528 w 2747915"/>
                <a:gd name="connsiteY3369" fmla="*/ 679031 h 933219"/>
                <a:gd name="connsiteX3370" fmla="*/ 477934 w 2747915"/>
                <a:gd name="connsiteY3370" fmla="*/ 530374 h 933219"/>
                <a:gd name="connsiteX3371" fmla="*/ 483515 w 2747915"/>
                <a:gd name="connsiteY3371" fmla="*/ 526823 h 933219"/>
                <a:gd name="connsiteX3372" fmla="*/ 483515 w 2747915"/>
                <a:gd name="connsiteY3372" fmla="*/ 526823 h 933219"/>
                <a:gd name="connsiteX3373" fmla="*/ 477934 w 2747915"/>
                <a:gd name="connsiteY3373" fmla="*/ 530374 h 933219"/>
                <a:gd name="connsiteX3374" fmla="*/ 474890 w 2747915"/>
                <a:gd name="connsiteY3374" fmla="*/ 512109 h 933219"/>
                <a:gd name="connsiteX3375" fmla="*/ 481486 w 2747915"/>
                <a:gd name="connsiteY3375" fmla="*/ 512616 h 933219"/>
                <a:gd name="connsiteX3376" fmla="*/ 474890 w 2747915"/>
                <a:gd name="connsiteY3376" fmla="*/ 512109 h 933219"/>
                <a:gd name="connsiteX3377" fmla="*/ 522582 w 2747915"/>
                <a:gd name="connsiteY3377" fmla="*/ 512616 h 933219"/>
                <a:gd name="connsiteX3378" fmla="*/ 519031 w 2747915"/>
                <a:gd name="connsiteY3378" fmla="*/ 513124 h 933219"/>
                <a:gd name="connsiteX3379" fmla="*/ 522582 w 2747915"/>
                <a:gd name="connsiteY3379" fmla="*/ 512616 h 933219"/>
                <a:gd name="connsiteX3380" fmla="*/ 854397 w 2747915"/>
                <a:gd name="connsiteY3380" fmla="*/ 542043 h 933219"/>
                <a:gd name="connsiteX3381" fmla="*/ 854397 w 2747915"/>
                <a:gd name="connsiteY3381" fmla="*/ 542043 h 933219"/>
                <a:gd name="connsiteX3382" fmla="*/ 849830 w 2747915"/>
                <a:gd name="connsiteY3382" fmla="*/ 541536 h 933219"/>
                <a:gd name="connsiteX3383" fmla="*/ 849830 w 2747915"/>
                <a:gd name="connsiteY3383" fmla="*/ 541536 h 933219"/>
                <a:gd name="connsiteX3384" fmla="*/ 854397 w 2747915"/>
                <a:gd name="connsiteY3384" fmla="*/ 542043 h 933219"/>
                <a:gd name="connsiteX3385" fmla="*/ 869110 w 2747915"/>
                <a:gd name="connsiteY3385" fmla="*/ 545088 h 933219"/>
                <a:gd name="connsiteX3386" fmla="*/ 876213 w 2747915"/>
                <a:gd name="connsiteY3386" fmla="*/ 546610 h 933219"/>
                <a:gd name="connsiteX3387" fmla="*/ 876213 w 2747915"/>
                <a:gd name="connsiteY3387" fmla="*/ 546610 h 933219"/>
                <a:gd name="connsiteX3388" fmla="*/ 869110 w 2747915"/>
                <a:gd name="connsiteY3388" fmla="*/ 545088 h 933219"/>
                <a:gd name="connsiteX3389" fmla="*/ 869110 w 2747915"/>
                <a:gd name="connsiteY3389" fmla="*/ 545088 h 933219"/>
                <a:gd name="connsiteX3390" fmla="*/ 891434 w 2747915"/>
                <a:gd name="connsiteY3390" fmla="*/ 549654 h 933219"/>
                <a:gd name="connsiteX3391" fmla="*/ 891434 w 2747915"/>
                <a:gd name="connsiteY3391" fmla="*/ 549654 h 933219"/>
                <a:gd name="connsiteX3392" fmla="*/ 890419 w 2747915"/>
                <a:gd name="connsiteY3392" fmla="*/ 549146 h 933219"/>
                <a:gd name="connsiteX3393" fmla="*/ 890419 w 2747915"/>
                <a:gd name="connsiteY3393" fmla="*/ 549146 h 933219"/>
                <a:gd name="connsiteX3394" fmla="*/ 891434 w 2747915"/>
                <a:gd name="connsiteY3394" fmla="*/ 549654 h 933219"/>
                <a:gd name="connsiteX3395" fmla="*/ 1038062 w 2747915"/>
                <a:gd name="connsiteY3395" fmla="*/ 590750 h 933219"/>
                <a:gd name="connsiteX3396" fmla="*/ 1038062 w 2747915"/>
                <a:gd name="connsiteY3396" fmla="*/ 590750 h 933219"/>
                <a:gd name="connsiteX3397" fmla="*/ 1042628 w 2747915"/>
                <a:gd name="connsiteY3397" fmla="*/ 592272 h 933219"/>
                <a:gd name="connsiteX3398" fmla="*/ 1038062 w 2747915"/>
                <a:gd name="connsiteY3398" fmla="*/ 590750 h 933219"/>
                <a:gd name="connsiteX3399" fmla="*/ 1095393 w 2747915"/>
                <a:gd name="connsiteY3399" fmla="*/ 695774 h 933219"/>
                <a:gd name="connsiteX3400" fmla="*/ 1094886 w 2747915"/>
                <a:gd name="connsiteY3400" fmla="*/ 696281 h 933219"/>
                <a:gd name="connsiteX3401" fmla="*/ 1093364 w 2747915"/>
                <a:gd name="connsiteY3401" fmla="*/ 698818 h 933219"/>
                <a:gd name="connsiteX3402" fmla="*/ 1095393 w 2747915"/>
                <a:gd name="connsiteY3402" fmla="*/ 695774 h 933219"/>
                <a:gd name="connsiteX3403" fmla="*/ 1153233 w 2747915"/>
                <a:gd name="connsiteY3403" fmla="*/ 678524 h 933219"/>
                <a:gd name="connsiteX3404" fmla="*/ 1153233 w 2747915"/>
                <a:gd name="connsiteY3404" fmla="*/ 678524 h 933219"/>
                <a:gd name="connsiteX3405" fmla="*/ 1136997 w 2747915"/>
                <a:gd name="connsiteY3405" fmla="*/ 686641 h 933219"/>
                <a:gd name="connsiteX3406" fmla="*/ 1138012 w 2747915"/>
                <a:gd name="connsiteY3406" fmla="*/ 686134 h 933219"/>
                <a:gd name="connsiteX3407" fmla="*/ 1153233 w 2747915"/>
                <a:gd name="connsiteY3407" fmla="*/ 678524 h 933219"/>
                <a:gd name="connsiteX3408" fmla="*/ 1234410 w 2747915"/>
                <a:gd name="connsiteY3408" fmla="*/ 643516 h 933219"/>
                <a:gd name="connsiteX3409" fmla="*/ 1235933 w 2747915"/>
                <a:gd name="connsiteY3409" fmla="*/ 643516 h 933219"/>
                <a:gd name="connsiteX3410" fmla="*/ 1235933 w 2747915"/>
                <a:gd name="connsiteY3410" fmla="*/ 643516 h 933219"/>
                <a:gd name="connsiteX3411" fmla="*/ 1234410 w 2747915"/>
                <a:gd name="connsiteY3411" fmla="*/ 643516 h 933219"/>
                <a:gd name="connsiteX3412" fmla="*/ 1234410 w 2747915"/>
                <a:gd name="connsiteY3412" fmla="*/ 643516 h 933219"/>
                <a:gd name="connsiteX3413" fmla="*/ 1355670 w 2747915"/>
                <a:gd name="connsiteY3413" fmla="*/ 659244 h 933219"/>
                <a:gd name="connsiteX3414" fmla="*/ 1355670 w 2747915"/>
                <a:gd name="connsiteY3414" fmla="*/ 659244 h 933219"/>
                <a:gd name="connsiteX3415" fmla="*/ 1353640 w 2747915"/>
                <a:gd name="connsiteY3415" fmla="*/ 658736 h 933219"/>
                <a:gd name="connsiteX3416" fmla="*/ 1355670 w 2747915"/>
                <a:gd name="connsiteY3416" fmla="*/ 659244 h 933219"/>
                <a:gd name="connsiteX3417" fmla="*/ 1621020 w 2747915"/>
                <a:gd name="connsiteY3417" fmla="*/ 674465 h 933219"/>
                <a:gd name="connsiteX3418" fmla="*/ 1620005 w 2747915"/>
                <a:gd name="connsiteY3418" fmla="*/ 674465 h 933219"/>
                <a:gd name="connsiteX3419" fmla="*/ 1620005 w 2747915"/>
                <a:gd name="connsiteY3419" fmla="*/ 674465 h 933219"/>
                <a:gd name="connsiteX3420" fmla="*/ 1621020 w 2747915"/>
                <a:gd name="connsiteY3420" fmla="*/ 674465 h 933219"/>
                <a:gd name="connsiteX3421" fmla="*/ 1816861 w 2747915"/>
                <a:gd name="connsiteY3421" fmla="*/ 781518 h 933219"/>
                <a:gd name="connsiteX3422" fmla="*/ 1816861 w 2747915"/>
                <a:gd name="connsiteY3422" fmla="*/ 781518 h 933219"/>
                <a:gd name="connsiteX3423" fmla="*/ 1817369 w 2747915"/>
                <a:gd name="connsiteY3423" fmla="*/ 779996 h 933219"/>
                <a:gd name="connsiteX3424" fmla="*/ 1817369 w 2747915"/>
                <a:gd name="connsiteY3424" fmla="*/ 779996 h 933219"/>
                <a:gd name="connsiteX3425" fmla="*/ 1816861 w 2747915"/>
                <a:gd name="connsiteY3425" fmla="*/ 781518 h 933219"/>
                <a:gd name="connsiteX3426" fmla="*/ 1696109 w 2747915"/>
                <a:gd name="connsiteY3426" fmla="*/ 893645 h 933219"/>
                <a:gd name="connsiteX3427" fmla="*/ 1698646 w 2747915"/>
                <a:gd name="connsiteY3427" fmla="*/ 892630 h 933219"/>
                <a:gd name="connsiteX3428" fmla="*/ 1698139 w 2747915"/>
                <a:gd name="connsiteY3428" fmla="*/ 893137 h 933219"/>
                <a:gd name="connsiteX3429" fmla="*/ 1695095 w 2747915"/>
                <a:gd name="connsiteY3429" fmla="*/ 894660 h 933219"/>
                <a:gd name="connsiteX3430" fmla="*/ 1696109 w 2747915"/>
                <a:gd name="connsiteY3430" fmla="*/ 893645 h 933219"/>
                <a:gd name="connsiteX3431" fmla="*/ 1997482 w 2747915"/>
                <a:gd name="connsiteY3431" fmla="*/ 764775 h 933219"/>
                <a:gd name="connsiteX3432" fmla="*/ 1997482 w 2747915"/>
                <a:gd name="connsiteY3432" fmla="*/ 764775 h 933219"/>
                <a:gd name="connsiteX3433" fmla="*/ 1989872 w 2747915"/>
                <a:gd name="connsiteY3433" fmla="*/ 769849 h 933219"/>
                <a:gd name="connsiteX3434" fmla="*/ 1997482 w 2747915"/>
                <a:gd name="connsiteY3434" fmla="*/ 764775 h 933219"/>
                <a:gd name="connsiteX3435" fmla="*/ 2561161 w 2747915"/>
                <a:gd name="connsiteY3435" fmla="*/ 657214 h 933219"/>
                <a:gd name="connsiteX3436" fmla="*/ 2559131 w 2747915"/>
                <a:gd name="connsiteY3436" fmla="*/ 657722 h 933219"/>
                <a:gd name="connsiteX3437" fmla="*/ 2561161 w 2747915"/>
                <a:gd name="connsiteY3437" fmla="*/ 657214 h 933219"/>
                <a:gd name="connsiteX3438" fmla="*/ 2588051 w 2747915"/>
                <a:gd name="connsiteY3438" fmla="*/ 641994 h 933219"/>
                <a:gd name="connsiteX3439" fmla="*/ 2588051 w 2747915"/>
                <a:gd name="connsiteY3439" fmla="*/ 641994 h 933219"/>
                <a:gd name="connsiteX3440" fmla="*/ 2589066 w 2747915"/>
                <a:gd name="connsiteY3440" fmla="*/ 640979 h 933219"/>
                <a:gd name="connsiteX3441" fmla="*/ 2588051 w 2747915"/>
                <a:gd name="connsiteY3441" fmla="*/ 641994 h 933219"/>
                <a:gd name="connsiteX3442" fmla="*/ 2623566 w 2747915"/>
                <a:gd name="connsiteY3442" fmla="*/ 599883 h 933219"/>
                <a:gd name="connsiteX3443" fmla="*/ 2629147 w 2747915"/>
                <a:gd name="connsiteY3443" fmla="*/ 596838 h 933219"/>
                <a:gd name="connsiteX3444" fmla="*/ 2623566 w 2747915"/>
                <a:gd name="connsiteY3444" fmla="*/ 599883 h 933219"/>
                <a:gd name="connsiteX3445" fmla="*/ 2637772 w 2747915"/>
                <a:gd name="connsiteY3445" fmla="*/ 592272 h 933219"/>
                <a:gd name="connsiteX3446" fmla="*/ 2632191 w 2747915"/>
                <a:gd name="connsiteY3446" fmla="*/ 595824 h 933219"/>
                <a:gd name="connsiteX3447" fmla="*/ 2637772 w 2747915"/>
                <a:gd name="connsiteY3447" fmla="*/ 592272 h 933219"/>
                <a:gd name="connsiteX3448" fmla="*/ 2645383 w 2747915"/>
                <a:gd name="connsiteY3448" fmla="*/ 586184 h 933219"/>
                <a:gd name="connsiteX3449" fmla="*/ 2640309 w 2747915"/>
                <a:gd name="connsiteY3449" fmla="*/ 590243 h 933219"/>
                <a:gd name="connsiteX3450" fmla="*/ 2645383 w 2747915"/>
                <a:gd name="connsiteY3450" fmla="*/ 586184 h 933219"/>
                <a:gd name="connsiteX3451" fmla="*/ 2738230 w 2747915"/>
                <a:gd name="connsiteY3451" fmla="*/ 553713 h 933219"/>
                <a:gd name="connsiteX3452" fmla="*/ 2738230 w 2747915"/>
                <a:gd name="connsiteY3452" fmla="*/ 553713 h 933219"/>
                <a:gd name="connsiteX3453" fmla="*/ 2738230 w 2747915"/>
                <a:gd name="connsiteY3453" fmla="*/ 553713 h 933219"/>
                <a:gd name="connsiteX3454" fmla="*/ 2738230 w 2747915"/>
                <a:gd name="connsiteY3454" fmla="*/ 553713 h 933219"/>
                <a:gd name="connsiteX3455" fmla="*/ 2697641 w 2747915"/>
                <a:gd name="connsiteY3455" fmla="*/ 531389 h 933219"/>
                <a:gd name="connsiteX3456" fmla="*/ 2693075 w 2747915"/>
                <a:gd name="connsiteY3456" fmla="*/ 528852 h 933219"/>
                <a:gd name="connsiteX3457" fmla="*/ 2693075 w 2747915"/>
                <a:gd name="connsiteY3457" fmla="*/ 528852 h 933219"/>
                <a:gd name="connsiteX3458" fmla="*/ 2697641 w 2747915"/>
                <a:gd name="connsiteY3458" fmla="*/ 531389 h 933219"/>
                <a:gd name="connsiteX3459" fmla="*/ 2690030 w 2747915"/>
                <a:gd name="connsiteY3459" fmla="*/ 530881 h 933219"/>
                <a:gd name="connsiteX3460" fmla="*/ 2689016 w 2747915"/>
                <a:gd name="connsiteY3460" fmla="*/ 530881 h 933219"/>
                <a:gd name="connsiteX3461" fmla="*/ 2690030 w 2747915"/>
                <a:gd name="connsiteY3461" fmla="*/ 530881 h 933219"/>
                <a:gd name="connsiteX3462" fmla="*/ 2402864 w 2747915"/>
                <a:gd name="connsiteY3462" fmla="*/ 409115 h 933219"/>
                <a:gd name="connsiteX3463" fmla="*/ 2385106 w 2747915"/>
                <a:gd name="connsiteY3463" fmla="*/ 403026 h 933219"/>
                <a:gd name="connsiteX3464" fmla="*/ 2398805 w 2747915"/>
                <a:gd name="connsiteY3464" fmla="*/ 407593 h 933219"/>
                <a:gd name="connsiteX3465" fmla="*/ 2402864 w 2747915"/>
                <a:gd name="connsiteY3465" fmla="*/ 409115 h 933219"/>
                <a:gd name="connsiteX3466" fmla="*/ 2355679 w 2747915"/>
                <a:gd name="connsiteY3466" fmla="*/ 392372 h 933219"/>
                <a:gd name="connsiteX3467" fmla="*/ 2360753 w 2747915"/>
                <a:gd name="connsiteY3467" fmla="*/ 394401 h 933219"/>
                <a:gd name="connsiteX3468" fmla="*/ 2368871 w 2747915"/>
                <a:gd name="connsiteY3468" fmla="*/ 397445 h 933219"/>
                <a:gd name="connsiteX3469" fmla="*/ 2355679 w 2747915"/>
                <a:gd name="connsiteY3469" fmla="*/ 392372 h 933219"/>
                <a:gd name="connsiteX3470" fmla="*/ 1562673 w 2747915"/>
                <a:gd name="connsiteY3470" fmla="*/ 4240 h 933219"/>
                <a:gd name="connsiteX3471" fmla="*/ 1562673 w 2747915"/>
                <a:gd name="connsiteY3471" fmla="*/ 4240 h 933219"/>
                <a:gd name="connsiteX3472" fmla="*/ 1562673 w 2747915"/>
                <a:gd name="connsiteY3472" fmla="*/ 4240 h 933219"/>
                <a:gd name="connsiteX3473" fmla="*/ 1562673 w 2747915"/>
                <a:gd name="connsiteY3473" fmla="*/ 4240 h 933219"/>
                <a:gd name="connsiteX3474" fmla="*/ 1562673 w 2747915"/>
                <a:gd name="connsiteY3474" fmla="*/ 4240 h 933219"/>
                <a:gd name="connsiteX3475" fmla="*/ 1548975 w 2747915"/>
                <a:gd name="connsiteY3475" fmla="*/ 300539 h 933219"/>
                <a:gd name="connsiteX3476" fmla="*/ 1548975 w 2747915"/>
                <a:gd name="connsiteY3476" fmla="*/ 300539 h 933219"/>
                <a:gd name="connsiteX3477" fmla="*/ 1544916 w 2747915"/>
                <a:gd name="connsiteY3477" fmla="*/ 299525 h 933219"/>
                <a:gd name="connsiteX3478" fmla="*/ 1544916 w 2747915"/>
                <a:gd name="connsiteY3478" fmla="*/ 299525 h 933219"/>
                <a:gd name="connsiteX3479" fmla="*/ 1548975 w 2747915"/>
                <a:gd name="connsiteY3479" fmla="*/ 300539 h 933219"/>
                <a:gd name="connsiteX3480" fmla="*/ 1269418 w 2747915"/>
                <a:gd name="connsiteY3480" fmla="*/ 329966 h 933219"/>
                <a:gd name="connsiteX3481" fmla="*/ 1251153 w 2747915"/>
                <a:gd name="connsiteY3481" fmla="*/ 333010 h 933219"/>
                <a:gd name="connsiteX3482" fmla="*/ 1251153 w 2747915"/>
                <a:gd name="connsiteY3482" fmla="*/ 333010 h 933219"/>
                <a:gd name="connsiteX3483" fmla="*/ 1269418 w 2747915"/>
                <a:gd name="connsiteY3483" fmla="*/ 329966 h 933219"/>
                <a:gd name="connsiteX3484" fmla="*/ 1269418 w 2747915"/>
                <a:gd name="connsiteY3484" fmla="*/ 329966 h 933219"/>
                <a:gd name="connsiteX3485" fmla="*/ 1251153 w 2747915"/>
                <a:gd name="connsiteY3485" fmla="*/ 333518 h 933219"/>
                <a:gd name="connsiteX3486" fmla="*/ 1233396 w 2747915"/>
                <a:gd name="connsiteY3486" fmla="*/ 336562 h 933219"/>
                <a:gd name="connsiteX3487" fmla="*/ 1242021 w 2747915"/>
                <a:gd name="connsiteY3487" fmla="*/ 335040 h 933219"/>
                <a:gd name="connsiteX3488" fmla="*/ 1251153 w 2747915"/>
                <a:gd name="connsiteY3488" fmla="*/ 333518 h 933219"/>
                <a:gd name="connsiteX3489" fmla="*/ 1251153 w 2747915"/>
                <a:gd name="connsiteY3489" fmla="*/ 333518 h 933219"/>
                <a:gd name="connsiteX3490" fmla="*/ 1152725 w 2747915"/>
                <a:gd name="connsiteY3490" fmla="*/ 351783 h 933219"/>
                <a:gd name="connsiteX3491" fmla="*/ 1158306 w 2747915"/>
                <a:gd name="connsiteY3491" fmla="*/ 350768 h 933219"/>
                <a:gd name="connsiteX3492" fmla="*/ 1152725 w 2747915"/>
                <a:gd name="connsiteY3492" fmla="*/ 351783 h 933219"/>
                <a:gd name="connsiteX3493" fmla="*/ 743285 w 2747915"/>
                <a:gd name="connsiteY3493" fmla="*/ 398967 h 933219"/>
                <a:gd name="connsiteX3494" fmla="*/ 750388 w 2747915"/>
                <a:gd name="connsiteY3494" fmla="*/ 396431 h 933219"/>
                <a:gd name="connsiteX3495" fmla="*/ 748358 w 2747915"/>
                <a:gd name="connsiteY3495" fmla="*/ 397445 h 933219"/>
                <a:gd name="connsiteX3496" fmla="*/ 743285 w 2747915"/>
                <a:gd name="connsiteY3496" fmla="*/ 398967 h 933219"/>
                <a:gd name="connsiteX3497" fmla="*/ 720453 w 2747915"/>
                <a:gd name="connsiteY3497" fmla="*/ 421799 h 933219"/>
                <a:gd name="connsiteX3498" fmla="*/ 710306 w 2747915"/>
                <a:gd name="connsiteY3498" fmla="*/ 423828 h 933219"/>
                <a:gd name="connsiteX3499" fmla="*/ 700159 w 2747915"/>
                <a:gd name="connsiteY3499" fmla="*/ 424336 h 933219"/>
                <a:gd name="connsiteX3500" fmla="*/ 700666 w 2747915"/>
                <a:gd name="connsiteY3500" fmla="*/ 423828 h 933219"/>
                <a:gd name="connsiteX3501" fmla="*/ 718424 w 2747915"/>
                <a:gd name="connsiteY3501" fmla="*/ 421799 h 933219"/>
                <a:gd name="connsiteX3502" fmla="*/ 720453 w 2747915"/>
                <a:gd name="connsiteY3502" fmla="*/ 421799 h 933219"/>
                <a:gd name="connsiteX3503" fmla="*/ 699651 w 2747915"/>
                <a:gd name="connsiteY3503" fmla="*/ 423828 h 933219"/>
                <a:gd name="connsiteX3504" fmla="*/ 696100 w 2747915"/>
                <a:gd name="connsiteY3504" fmla="*/ 423828 h 933219"/>
                <a:gd name="connsiteX3505" fmla="*/ 700159 w 2747915"/>
                <a:gd name="connsiteY3505" fmla="*/ 423321 h 933219"/>
                <a:gd name="connsiteX3506" fmla="*/ 699651 w 2747915"/>
                <a:gd name="connsiteY3506" fmla="*/ 423828 h 933219"/>
                <a:gd name="connsiteX3507" fmla="*/ 253173 w 2747915"/>
                <a:gd name="connsiteY3507" fmla="*/ 467461 h 933219"/>
                <a:gd name="connsiteX3508" fmla="*/ 253173 w 2747915"/>
                <a:gd name="connsiteY3508" fmla="*/ 467969 h 933219"/>
                <a:gd name="connsiteX3509" fmla="*/ 252666 w 2747915"/>
                <a:gd name="connsiteY3509" fmla="*/ 466447 h 933219"/>
                <a:gd name="connsiteX3510" fmla="*/ 253173 w 2747915"/>
                <a:gd name="connsiteY3510" fmla="*/ 467461 h 933219"/>
                <a:gd name="connsiteX3511" fmla="*/ 255710 w 2747915"/>
                <a:gd name="connsiteY3511" fmla="*/ 477608 h 933219"/>
                <a:gd name="connsiteX3512" fmla="*/ 255710 w 2747915"/>
                <a:gd name="connsiteY3512" fmla="*/ 477608 h 933219"/>
                <a:gd name="connsiteX3513" fmla="*/ 255203 w 2747915"/>
                <a:gd name="connsiteY3513" fmla="*/ 475579 h 933219"/>
                <a:gd name="connsiteX3514" fmla="*/ 255710 w 2747915"/>
                <a:gd name="connsiteY3514" fmla="*/ 477608 h 933219"/>
                <a:gd name="connsiteX3515" fmla="*/ 256725 w 2747915"/>
                <a:gd name="connsiteY3515" fmla="*/ 480653 h 933219"/>
                <a:gd name="connsiteX3516" fmla="*/ 257232 w 2747915"/>
                <a:gd name="connsiteY3516" fmla="*/ 482175 h 933219"/>
                <a:gd name="connsiteX3517" fmla="*/ 256725 w 2747915"/>
                <a:gd name="connsiteY3517" fmla="*/ 480653 h 933219"/>
                <a:gd name="connsiteX3518" fmla="*/ 256725 w 2747915"/>
                <a:gd name="connsiteY3518" fmla="*/ 480653 h 933219"/>
                <a:gd name="connsiteX3519" fmla="*/ 259769 w 2747915"/>
                <a:gd name="connsiteY3519" fmla="*/ 488263 h 933219"/>
                <a:gd name="connsiteX3520" fmla="*/ 259769 w 2747915"/>
                <a:gd name="connsiteY3520" fmla="*/ 488263 h 933219"/>
                <a:gd name="connsiteX3521" fmla="*/ 259262 w 2747915"/>
                <a:gd name="connsiteY3521" fmla="*/ 487248 h 933219"/>
                <a:gd name="connsiteX3522" fmla="*/ 259769 w 2747915"/>
                <a:gd name="connsiteY3522" fmla="*/ 488263 h 933219"/>
                <a:gd name="connsiteX3523" fmla="*/ 260276 w 2747915"/>
                <a:gd name="connsiteY3523" fmla="*/ 488770 h 933219"/>
                <a:gd name="connsiteX3524" fmla="*/ 260276 w 2747915"/>
                <a:gd name="connsiteY3524" fmla="*/ 490292 h 933219"/>
                <a:gd name="connsiteX3525" fmla="*/ 260276 w 2747915"/>
                <a:gd name="connsiteY3525" fmla="*/ 488770 h 933219"/>
                <a:gd name="connsiteX3526" fmla="*/ 260276 w 2747915"/>
                <a:gd name="connsiteY3526" fmla="*/ 488770 h 933219"/>
                <a:gd name="connsiteX3527" fmla="*/ 502795 w 2747915"/>
                <a:gd name="connsiteY3527" fmla="*/ 517183 h 933219"/>
                <a:gd name="connsiteX3528" fmla="*/ 500766 w 2747915"/>
                <a:gd name="connsiteY3528" fmla="*/ 518197 h 933219"/>
                <a:gd name="connsiteX3529" fmla="*/ 502795 w 2747915"/>
                <a:gd name="connsiteY3529" fmla="*/ 517183 h 933219"/>
                <a:gd name="connsiteX3530" fmla="*/ 505332 w 2747915"/>
                <a:gd name="connsiteY3530" fmla="*/ 514646 h 933219"/>
                <a:gd name="connsiteX3531" fmla="*/ 515479 w 2747915"/>
                <a:gd name="connsiteY3531" fmla="*/ 513631 h 933219"/>
                <a:gd name="connsiteX3532" fmla="*/ 516494 w 2747915"/>
                <a:gd name="connsiteY3532" fmla="*/ 513631 h 933219"/>
                <a:gd name="connsiteX3533" fmla="*/ 509391 w 2747915"/>
                <a:gd name="connsiteY3533" fmla="*/ 515153 h 933219"/>
                <a:gd name="connsiteX3534" fmla="*/ 505332 w 2747915"/>
                <a:gd name="connsiteY3534" fmla="*/ 514646 h 933219"/>
                <a:gd name="connsiteX3535" fmla="*/ 576870 w 2747915"/>
                <a:gd name="connsiteY3535" fmla="*/ 513124 h 933219"/>
                <a:gd name="connsiteX3536" fmla="*/ 576870 w 2747915"/>
                <a:gd name="connsiteY3536" fmla="*/ 513124 h 933219"/>
                <a:gd name="connsiteX3537" fmla="*/ 572811 w 2747915"/>
                <a:gd name="connsiteY3537" fmla="*/ 513124 h 933219"/>
                <a:gd name="connsiteX3538" fmla="*/ 576870 w 2747915"/>
                <a:gd name="connsiteY3538" fmla="*/ 513124 h 933219"/>
                <a:gd name="connsiteX3539" fmla="*/ 577885 w 2747915"/>
                <a:gd name="connsiteY3539" fmla="*/ 513631 h 933219"/>
                <a:gd name="connsiteX3540" fmla="*/ 593106 w 2747915"/>
                <a:gd name="connsiteY3540" fmla="*/ 514646 h 933219"/>
                <a:gd name="connsiteX3541" fmla="*/ 593106 w 2747915"/>
                <a:gd name="connsiteY3541" fmla="*/ 514646 h 933219"/>
                <a:gd name="connsiteX3542" fmla="*/ 577885 w 2747915"/>
                <a:gd name="connsiteY3542" fmla="*/ 513631 h 933219"/>
                <a:gd name="connsiteX3543" fmla="*/ 577885 w 2747915"/>
                <a:gd name="connsiteY3543" fmla="*/ 513631 h 933219"/>
                <a:gd name="connsiteX3544" fmla="*/ 594120 w 2747915"/>
                <a:gd name="connsiteY3544" fmla="*/ 514646 h 933219"/>
                <a:gd name="connsiteX3545" fmla="*/ 605282 w 2747915"/>
                <a:gd name="connsiteY3545" fmla="*/ 515153 h 933219"/>
                <a:gd name="connsiteX3546" fmla="*/ 609341 w 2747915"/>
                <a:gd name="connsiteY3546" fmla="*/ 515661 h 933219"/>
                <a:gd name="connsiteX3547" fmla="*/ 594120 w 2747915"/>
                <a:gd name="connsiteY3547" fmla="*/ 514646 h 933219"/>
                <a:gd name="connsiteX3548" fmla="*/ 594120 w 2747915"/>
                <a:gd name="connsiteY3548" fmla="*/ 514646 h 933219"/>
                <a:gd name="connsiteX3549" fmla="*/ 655004 w 2747915"/>
                <a:gd name="connsiteY3549" fmla="*/ 518705 h 933219"/>
                <a:gd name="connsiteX3550" fmla="*/ 655004 w 2747915"/>
                <a:gd name="connsiteY3550" fmla="*/ 518705 h 933219"/>
                <a:gd name="connsiteX3551" fmla="*/ 649423 w 2747915"/>
                <a:gd name="connsiteY3551" fmla="*/ 518197 h 933219"/>
                <a:gd name="connsiteX3552" fmla="*/ 655004 w 2747915"/>
                <a:gd name="connsiteY3552" fmla="*/ 518705 h 933219"/>
                <a:gd name="connsiteX3553" fmla="*/ 848816 w 2747915"/>
                <a:gd name="connsiteY3553" fmla="*/ 541029 h 933219"/>
                <a:gd name="connsiteX3554" fmla="*/ 848816 w 2747915"/>
                <a:gd name="connsiteY3554" fmla="*/ 541029 h 933219"/>
                <a:gd name="connsiteX3555" fmla="*/ 845264 w 2747915"/>
                <a:gd name="connsiteY3555" fmla="*/ 540521 h 933219"/>
                <a:gd name="connsiteX3556" fmla="*/ 845264 w 2747915"/>
                <a:gd name="connsiteY3556" fmla="*/ 540521 h 933219"/>
                <a:gd name="connsiteX3557" fmla="*/ 848816 w 2747915"/>
                <a:gd name="connsiteY3557" fmla="*/ 541029 h 933219"/>
                <a:gd name="connsiteX3558" fmla="*/ 846786 w 2747915"/>
                <a:gd name="connsiteY3558" fmla="*/ 566397 h 933219"/>
                <a:gd name="connsiteX3559" fmla="*/ 847801 w 2747915"/>
                <a:gd name="connsiteY3559" fmla="*/ 566904 h 933219"/>
                <a:gd name="connsiteX3560" fmla="*/ 845772 w 2747915"/>
                <a:gd name="connsiteY3560" fmla="*/ 566397 h 933219"/>
                <a:gd name="connsiteX3561" fmla="*/ 846786 w 2747915"/>
                <a:gd name="connsiteY3561" fmla="*/ 566397 h 933219"/>
                <a:gd name="connsiteX3562" fmla="*/ 876213 w 2747915"/>
                <a:gd name="connsiteY3562" fmla="*/ 546610 h 933219"/>
                <a:gd name="connsiteX3563" fmla="*/ 878243 w 2747915"/>
                <a:gd name="connsiteY3563" fmla="*/ 547117 h 933219"/>
                <a:gd name="connsiteX3564" fmla="*/ 881287 w 2747915"/>
                <a:gd name="connsiteY3564" fmla="*/ 547624 h 933219"/>
                <a:gd name="connsiteX3565" fmla="*/ 881287 w 2747915"/>
                <a:gd name="connsiteY3565" fmla="*/ 547624 h 933219"/>
                <a:gd name="connsiteX3566" fmla="*/ 876213 w 2747915"/>
                <a:gd name="connsiteY3566" fmla="*/ 546610 h 933219"/>
                <a:gd name="connsiteX3567" fmla="*/ 876213 w 2747915"/>
                <a:gd name="connsiteY3567" fmla="*/ 546610 h 933219"/>
                <a:gd name="connsiteX3568" fmla="*/ 883316 w 2747915"/>
                <a:gd name="connsiteY3568" fmla="*/ 547624 h 933219"/>
                <a:gd name="connsiteX3569" fmla="*/ 888897 w 2747915"/>
                <a:gd name="connsiteY3569" fmla="*/ 548639 h 933219"/>
                <a:gd name="connsiteX3570" fmla="*/ 888897 w 2747915"/>
                <a:gd name="connsiteY3570" fmla="*/ 548639 h 933219"/>
                <a:gd name="connsiteX3571" fmla="*/ 883316 w 2747915"/>
                <a:gd name="connsiteY3571" fmla="*/ 547624 h 933219"/>
                <a:gd name="connsiteX3572" fmla="*/ 883316 w 2747915"/>
                <a:gd name="connsiteY3572" fmla="*/ 547624 h 933219"/>
                <a:gd name="connsiteX3573" fmla="*/ 924413 w 2747915"/>
                <a:gd name="connsiteY3573" fmla="*/ 557264 h 933219"/>
                <a:gd name="connsiteX3574" fmla="*/ 897522 w 2747915"/>
                <a:gd name="connsiteY3574" fmla="*/ 551176 h 933219"/>
                <a:gd name="connsiteX3575" fmla="*/ 924413 w 2747915"/>
                <a:gd name="connsiteY3575" fmla="*/ 557264 h 933219"/>
                <a:gd name="connsiteX3576" fmla="*/ 952317 w 2747915"/>
                <a:gd name="connsiteY3576" fmla="*/ 564367 h 933219"/>
                <a:gd name="connsiteX3577" fmla="*/ 931008 w 2747915"/>
                <a:gd name="connsiteY3577" fmla="*/ 558786 h 933219"/>
                <a:gd name="connsiteX3578" fmla="*/ 952317 w 2747915"/>
                <a:gd name="connsiteY3578" fmla="*/ 564367 h 933219"/>
                <a:gd name="connsiteX3579" fmla="*/ 979715 w 2747915"/>
                <a:gd name="connsiteY3579" fmla="*/ 571978 h 933219"/>
                <a:gd name="connsiteX3580" fmla="*/ 979715 w 2747915"/>
                <a:gd name="connsiteY3580" fmla="*/ 571978 h 933219"/>
                <a:gd name="connsiteX3581" fmla="*/ 959928 w 2747915"/>
                <a:gd name="connsiteY3581" fmla="*/ 566397 h 933219"/>
                <a:gd name="connsiteX3582" fmla="*/ 979715 w 2747915"/>
                <a:gd name="connsiteY3582" fmla="*/ 571978 h 933219"/>
                <a:gd name="connsiteX3583" fmla="*/ 980730 w 2747915"/>
                <a:gd name="connsiteY3583" fmla="*/ 572485 h 933219"/>
                <a:gd name="connsiteX3584" fmla="*/ 986818 w 2747915"/>
                <a:gd name="connsiteY3584" fmla="*/ 574007 h 933219"/>
                <a:gd name="connsiteX3585" fmla="*/ 980730 w 2747915"/>
                <a:gd name="connsiteY3585" fmla="*/ 572485 h 933219"/>
                <a:gd name="connsiteX3586" fmla="*/ 980730 w 2747915"/>
                <a:gd name="connsiteY3586" fmla="*/ 572485 h 933219"/>
                <a:gd name="connsiteX3587" fmla="*/ 1036032 w 2747915"/>
                <a:gd name="connsiteY3587" fmla="*/ 590243 h 933219"/>
                <a:gd name="connsiteX3588" fmla="*/ 1036032 w 2747915"/>
                <a:gd name="connsiteY3588" fmla="*/ 590243 h 933219"/>
                <a:gd name="connsiteX3589" fmla="*/ 1029436 w 2747915"/>
                <a:gd name="connsiteY3589" fmla="*/ 587706 h 933219"/>
                <a:gd name="connsiteX3590" fmla="*/ 1029436 w 2747915"/>
                <a:gd name="connsiteY3590" fmla="*/ 587706 h 933219"/>
                <a:gd name="connsiteX3591" fmla="*/ 1036032 w 2747915"/>
                <a:gd name="connsiteY3591" fmla="*/ 590243 h 933219"/>
                <a:gd name="connsiteX3592" fmla="*/ 1232381 w 2747915"/>
                <a:gd name="connsiteY3592" fmla="*/ 644023 h 933219"/>
                <a:gd name="connsiteX3593" fmla="*/ 1232381 w 2747915"/>
                <a:gd name="connsiteY3593" fmla="*/ 644023 h 933219"/>
                <a:gd name="connsiteX3594" fmla="*/ 1226800 w 2747915"/>
                <a:gd name="connsiteY3594" fmla="*/ 645545 h 933219"/>
                <a:gd name="connsiteX3595" fmla="*/ 1232381 w 2747915"/>
                <a:gd name="connsiteY3595" fmla="*/ 644023 h 933219"/>
                <a:gd name="connsiteX3596" fmla="*/ 1226293 w 2747915"/>
                <a:gd name="connsiteY3596" fmla="*/ 645038 h 933219"/>
                <a:gd name="connsiteX3597" fmla="*/ 1220204 w 2747915"/>
                <a:gd name="connsiteY3597" fmla="*/ 647067 h 933219"/>
                <a:gd name="connsiteX3598" fmla="*/ 1226293 w 2747915"/>
                <a:gd name="connsiteY3598" fmla="*/ 645038 h 933219"/>
                <a:gd name="connsiteX3599" fmla="*/ 1236947 w 2747915"/>
                <a:gd name="connsiteY3599" fmla="*/ 643008 h 933219"/>
                <a:gd name="connsiteX3600" fmla="*/ 1236947 w 2747915"/>
                <a:gd name="connsiteY3600" fmla="*/ 643008 h 933219"/>
                <a:gd name="connsiteX3601" fmla="*/ 1237962 w 2747915"/>
                <a:gd name="connsiteY3601" fmla="*/ 643008 h 933219"/>
                <a:gd name="connsiteX3602" fmla="*/ 1237455 w 2747915"/>
                <a:gd name="connsiteY3602" fmla="*/ 643008 h 933219"/>
                <a:gd name="connsiteX3603" fmla="*/ 1236947 w 2747915"/>
                <a:gd name="connsiteY3603" fmla="*/ 643008 h 933219"/>
                <a:gd name="connsiteX3604" fmla="*/ 1304934 w 2747915"/>
                <a:gd name="connsiteY3604" fmla="*/ 649604 h 933219"/>
                <a:gd name="connsiteX3605" fmla="*/ 1312037 w 2747915"/>
                <a:gd name="connsiteY3605" fmla="*/ 651126 h 933219"/>
                <a:gd name="connsiteX3606" fmla="*/ 1312037 w 2747915"/>
                <a:gd name="connsiteY3606" fmla="*/ 651126 h 933219"/>
                <a:gd name="connsiteX3607" fmla="*/ 1300875 w 2747915"/>
                <a:gd name="connsiteY3607" fmla="*/ 649097 h 933219"/>
                <a:gd name="connsiteX3608" fmla="*/ 1300875 w 2747915"/>
                <a:gd name="connsiteY3608" fmla="*/ 649097 h 933219"/>
                <a:gd name="connsiteX3609" fmla="*/ 1304934 w 2747915"/>
                <a:gd name="connsiteY3609" fmla="*/ 649604 h 933219"/>
                <a:gd name="connsiteX3610" fmla="*/ 1312037 w 2747915"/>
                <a:gd name="connsiteY3610" fmla="*/ 651126 h 933219"/>
                <a:gd name="connsiteX3611" fmla="*/ 1312037 w 2747915"/>
                <a:gd name="connsiteY3611" fmla="*/ 651126 h 933219"/>
                <a:gd name="connsiteX3612" fmla="*/ 1312037 w 2747915"/>
                <a:gd name="connsiteY3612" fmla="*/ 651126 h 933219"/>
                <a:gd name="connsiteX3613" fmla="*/ 1312037 w 2747915"/>
                <a:gd name="connsiteY3613" fmla="*/ 651126 h 933219"/>
                <a:gd name="connsiteX3614" fmla="*/ 1312037 w 2747915"/>
                <a:gd name="connsiteY3614" fmla="*/ 651126 h 933219"/>
                <a:gd name="connsiteX3615" fmla="*/ 1356177 w 2747915"/>
                <a:gd name="connsiteY3615" fmla="*/ 659244 h 933219"/>
                <a:gd name="connsiteX3616" fmla="*/ 1356177 w 2747915"/>
                <a:gd name="connsiteY3616" fmla="*/ 659244 h 933219"/>
                <a:gd name="connsiteX3617" fmla="*/ 1357192 w 2747915"/>
                <a:gd name="connsiteY3617" fmla="*/ 659244 h 933219"/>
                <a:gd name="connsiteX3618" fmla="*/ 1357192 w 2747915"/>
                <a:gd name="connsiteY3618" fmla="*/ 659244 h 933219"/>
                <a:gd name="connsiteX3619" fmla="*/ 1356177 w 2747915"/>
                <a:gd name="connsiteY3619" fmla="*/ 659244 h 933219"/>
                <a:gd name="connsiteX3620" fmla="*/ 1479466 w 2747915"/>
                <a:gd name="connsiteY3620" fmla="*/ 678016 h 933219"/>
                <a:gd name="connsiteX3621" fmla="*/ 1479466 w 2747915"/>
                <a:gd name="connsiteY3621" fmla="*/ 678016 h 933219"/>
                <a:gd name="connsiteX3622" fmla="*/ 1482003 w 2747915"/>
                <a:gd name="connsiteY3622" fmla="*/ 678016 h 933219"/>
                <a:gd name="connsiteX3623" fmla="*/ 1479466 w 2747915"/>
                <a:gd name="connsiteY3623" fmla="*/ 678016 h 933219"/>
                <a:gd name="connsiteX3624" fmla="*/ 1510415 w 2747915"/>
                <a:gd name="connsiteY3624" fmla="*/ 680553 h 933219"/>
                <a:gd name="connsiteX3625" fmla="*/ 1520562 w 2747915"/>
                <a:gd name="connsiteY3625" fmla="*/ 681060 h 933219"/>
                <a:gd name="connsiteX3626" fmla="*/ 1510415 w 2747915"/>
                <a:gd name="connsiteY3626" fmla="*/ 680553 h 933219"/>
                <a:gd name="connsiteX3627" fmla="*/ 1510415 w 2747915"/>
                <a:gd name="connsiteY3627" fmla="*/ 680553 h 933219"/>
                <a:gd name="connsiteX3628" fmla="*/ 1531724 w 2747915"/>
                <a:gd name="connsiteY3628" fmla="*/ 681060 h 933219"/>
                <a:gd name="connsiteX3629" fmla="*/ 1528680 w 2747915"/>
                <a:gd name="connsiteY3629" fmla="*/ 681060 h 933219"/>
                <a:gd name="connsiteX3630" fmla="*/ 1531724 w 2747915"/>
                <a:gd name="connsiteY3630" fmla="*/ 681060 h 933219"/>
                <a:gd name="connsiteX3631" fmla="*/ 1549482 w 2747915"/>
                <a:gd name="connsiteY3631" fmla="*/ 680553 h 933219"/>
                <a:gd name="connsiteX3632" fmla="*/ 1548975 w 2747915"/>
                <a:gd name="connsiteY3632" fmla="*/ 680553 h 933219"/>
                <a:gd name="connsiteX3633" fmla="*/ 1547960 w 2747915"/>
                <a:gd name="connsiteY3633" fmla="*/ 680553 h 933219"/>
                <a:gd name="connsiteX3634" fmla="*/ 1549482 w 2747915"/>
                <a:gd name="connsiteY3634" fmla="*/ 680553 h 933219"/>
                <a:gd name="connsiteX3635" fmla="*/ 1568254 w 2747915"/>
                <a:gd name="connsiteY3635" fmla="*/ 679538 h 933219"/>
                <a:gd name="connsiteX3636" fmla="*/ 1565210 w 2747915"/>
                <a:gd name="connsiteY3636" fmla="*/ 679538 h 933219"/>
                <a:gd name="connsiteX3637" fmla="*/ 1568254 w 2747915"/>
                <a:gd name="connsiteY3637" fmla="*/ 679538 h 933219"/>
                <a:gd name="connsiteX3638" fmla="*/ 1603770 w 2747915"/>
                <a:gd name="connsiteY3638" fmla="*/ 675479 h 933219"/>
                <a:gd name="connsiteX3639" fmla="*/ 1605292 w 2747915"/>
                <a:gd name="connsiteY3639" fmla="*/ 674972 h 933219"/>
                <a:gd name="connsiteX3640" fmla="*/ 1605292 w 2747915"/>
                <a:gd name="connsiteY3640" fmla="*/ 674972 h 933219"/>
                <a:gd name="connsiteX3641" fmla="*/ 1603770 w 2747915"/>
                <a:gd name="connsiteY3641" fmla="*/ 675479 h 933219"/>
                <a:gd name="connsiteX3642" fmla="*/ 1606306 w 2747915"/>
                <a:gd name="connsiteY3642" fmla="*/ 674972 h 933219"/>
                <a:gd name="connsiteX3643" fmla="*/ 1612395 w 2747915"/>
                <a:gd name="connsiteY3643" fmla="*/ 673957 h 933219"/>
                <a:gd name="connsiteX3644" fmla="*/ 1620005 w 2747915"/>
                <a:gd name="connsiteY3644" fmla="*/ 673957 h 933219"/>
                <a:gd name="connsiteX3645" fmla="*/ 1620005 w 2747915"/>
                <a:gd name="connsiteY3645" fmla="*/ 673957 h 933219"/>
                <a:gd name="connsiteX3646" fmla="*/ 1620005 w 2747915"/>
                <a:gd name="connsiteY3646" fmla="*/ 673957 h 933219"/>
                <a:gd name="connsiteX3647" fmla="*/ 1606306 w 2747915"/>
                <a:gd name="connsiteY3647" fmla="*/ 674972 h 933219"/>
                <a:gd name="connsiteX3648" fmla="*/ 1606306 w 2747915"/>
                <a:gd name="connsiteY3648" fmla="*/ 674972 h 933219"/>
                <a:gd name="connsiteX3649" fmla="*/ 1827009 w 2747915"/>
                <a:gd name="connsiteY3649" fmla="*/ 685627 h 933219"/>
                <a:gd name="connsiteX3650" fmla="*/ 1827009 w 2747915"/>
                <a:gd name="connsiteY3650" fmla="*/ 685627 h 933219"/>
                <a:gd name="connsiteX3651" fmla="*/ 1808744 w 2747915"/>
                <a:gd name="connsiteY3651" fmla="*/ 683597 h 933219"/>
                <a:gd name="connsiteX3652" fmla="*/ 1827009 w 2747915"/>
                <a:gd name="connsiteY3652" fmla="*/ 685627 h 933219"/>
                <a:gd name="connsiteX3653" fmla="*/ 1840707 w 2747915"/>
                <a:gd name="connsiteY3653" fmla="*/ 722157 h 933219"/>
                <a:gd name="connsiteX3654" fmla="*/ 1841722 w 2747915"/>
                <a:gd name="connsiteY3654" fmla="*/ 719113 h 933219"/>
                <a:gd name="connsiteX3655" fmla="*/ 1840707 w 2747915"/>
                <a:gd name="connsiteY3655" fmla="*/ 722157 h 933219"/>
                <a:gd name="connsiteX3656" fmla="*/ 1818383 w 2747915"/>
                <a:gd name="connsiteY3656" fmla="*/ 778981 h 933219"/>
                <a:gd name="connsiteX3657" fmla="*/ 1818383 w 2747915"/>
                <a:gd name="connsiteY3657" fmla="*/ 778981 h 933219"/>
                <a:gd name="connsiteX3658" fmla="*/ 1818891 w 2747915"/>
                <a:gd name="connsiteY3658" fmla="*/ 778474 h 933219"/>
                <a:gd name="connsiteX3659" fmla="*/ 1818891 w 2747915"/>
                <a:gd name="connsiteY3659" fmla="*/ 778474 h 933219"/>
                <a:gd name="connsiteX3660" fmla="*/ 1818383 w 2747915"/>
                <a:gd name="connsiteY3660" fmla="*/ 778981 h 933219"/>
                <a:gd name="connsiteX3661" fmla="*/ 1651462 w 2747915"/>
                <a:gd name="connsiteY3661" fmla="*/ 925609 h 933219"/>
                <a:gd name="connsiteX3662" fmla="*/ 1651462 w 2747915"/>
                <a:gd name="connsiteY3662" fmla="*/ 925609 h 933219"/>
                <a:gd name="connsiteX3663" fmla="*/ 1651462 w 2747915"/>
                <a:gd name="connsiteY3663" fmla="*/ 925609 h 933219"/>
                <a:gd name="connsiteX3664" fmla="*/ 1651462 w 2747915"/>
                <a:gd name="connsiteY3664" fmla="*/ 925609 h 933219"/>
                <a:gd name="connsiteX3665" fmla="*/ 1958923 w 2747915"/>
                <a:gd name="connsiteY3665" fmla="*/ 789128 h 933219"/>
                <a:gd name="connsiteX3666" fmla="*/ 1956893 w 2747915"/>
                <a:gd name="connsiteY3666" fmla="*/ 790650 h 933219"/>
                <a:gd name="connsiteX3667" fmla="*/ 1956893 w 2747915"/>
                <a:gd name="connsiteY3667" fmla="*/ 790650 h 933219"/>
                <a:gd name="connsiteX3668" fmla="*/ 1958923 w 2747915"/>
                <a:gd name="connsiteY3668" fmla="*/ 789128 h 933219"/>
                <a:gd name="connsiteX3669" fmla="*/ 2010674 w 2747915"/>
                <a:gd name="connsiteY3669" fmla="*/ 767312 h 933219"/>
                <a:gd name="connsiteX3670" fmla="*/ 2011688 w 2747915"/>
                <a:gd name="connsiteY3670" fmla="*/ 769849 h 933219"/>
                <a:gd name="connsiteX3671" fmla="*/ 2011688 w 2747915"/>
                <a:gd name="connsiteY3671" fmla="*/ 769849 h 933219"/>
                <a:gd name="connsiteX3672" fmla="*/ 2010674 w 2747915"/>
                <a:gd name="connsiteY3672" fmla="*/ 767312 h 933219"/>
                <a:gd name="connsiteX3673" fmla="*/ 2168463 w 2747915"/>
                <a:gd name="connsiteY3673" fmla="*/ 744988 h 933219"/>
                <a:gd name="connsiteX3674" fmla="*/ 2168463 w 2747915"/>
                <a:gd name="connsiteY3674" fmla="*/ 744988 h 933219"/>
                <a:gd name="connsiteX3675" fmla="*/ 2168463 w 2747915"/>
                <a:gd name="connsiteY3675" fmla="*/ 744988 h 933219"/>
                <a:gd name="connsiteX3676" fmla="*/ 2168463 w 2747915"/>
                <a:gd name="connsiteY3676" fmla="*/ 744988 h 933219"/>
                <a:gd name="connsiteX3677" fmla="*/ 2449541 w 2747915"/>
                <a:gd name="connsiteY3677" fmla="*/ 417740 h 933219"/>
                <a:gd name="connsiteX3678" fmla="*/ 2438379 w 2747915"/>
                <a:gd name="connsiteY3678" fmla="*/ 413174 h 933219"/>
                <a:gd name="connsiteX3679" fmla="*/ 2449541 w 2747915"/>
                <a:gd name="connsiteY3679" fmla="*/ 417740 h 933219"/>
                <a:gd name="connsiteX3680" fmla="*/ 2336400 w 2747915"/>
                <a:gd name="connsiteY3680" fmla="*/ 380702 h 933219"/>
                <a:gd name="connsiteX3681" fmla="*/ 2336400 w 2747915"/>
                <a:gd name="connsiteY3681" fmla="*/ 380702 h 933219"/>
                <a:gd name="connsiteX3682" fmla="*/ 2336400 w 2747915"/>
                <a:gd name="connsiteY3682" fmla="*/ 380702 h 933219"/>
                <a:gd name="connsiteX3683" fmla="*/ 2336400 w 2747915"/>
                <a:gd name="connsiteY3683" fmla="*/ 380702 h 933219"/>
                <a:gd name="connsiteX3684" fmla="*/ 1858465 w 2747915"/>
                <a:gd name="connsiteY3684" fmla="*/ 289377 h 933219"/>
                <a:gd name="connsiteX3685" fmla="*/ 1858465 w 2747915"/>
                <a:gd name="connsiteY3685" fmla="*/ 289377 h 933219"/>
                <a:gd name="connsiteX3686" fmla="*/ 1858465 w 2747915"/>
                <a:gd name="connsiteY3686" fmla="*/ 289377 h 933219"/>
                <a:gd name="connsiteX3687" fmla="*/ 1858465 w 2747915"/>
                <a:gd name="connsiteY3687" fmla="*/ 289377 h 933219"/>
                <a:gd name="connsiteX3688" fmla="*/ 1858465 w 2747915"/>
                <a:gd name="connsiteY3688" fmla="*/ 289377 h 933219"/>
                <a:gd name="connsiteX3689" fmla="*/ 1858465 w 2747915"/>
                <a:gd name="connsiteY3689" fmla="*/ 289377 h 933219"/>
                <a:gd name="connsiteX3690" fmla="*/ 1858465 w 2747915"/>
                <a:gd name="connsiteY3690" fmla="*/ 289377 h 933219"/>
                <a:gd name="connsiteX3691" fmla="*/ 1853391 w 2747915"/>
                <a:gd name="connsiteY3691" fmla="*/ 288870 h 933219"/>
                <a:gd name="connsiteX3692" fmla="*/ 1853391 w 2747915"/>
                <a:gd name="connsiteY3692" fmla="*/ 288870 h 933219"/>
                <a:gd name="connsiteX3693" fmla="*/ 1853899 w 2747915"/>
                <a:gd name="connsiteY3693" fmla="*/ 288870 h 933219"/>
                <a:gd name="connsiteX3694" fmla="*/ 1858465 w 2747915"/>
                <a:gd name="connsiteY3694" fmla="*/ 289377 h 933219"/>
                <a:gd name="connsiteX3695" fmla="*/ 1550497 w 2747915"/>
                <a:gd name="connsiteY3695" fmla="*/ 6270 h 933219"/>
                <a:gd name="connsiteX3696" fmla="*/ 1549989 w 2747915"/>
                <a:gd name="connsiteY3696" fmla="*/ 6777 h 933219"/>
                <a:gd name="connsiteX3697" fmla="*/ 1550497 w 2747915"/>
                <a:gd name="connsiteY3697" fmla="*/ 6270 h 933219"/>
                <a:gd name="connsiteX3698" fmla="*/ 1550497 w 2747915"/>
                <a:gd name="connsiteY3698" fmla="*/ 6270 h 933219"/>
                <a:gd name="connsiteX3699" fmla="*/ 1559629 w 2747915"/>
                <a:gd name="connsiteY3699" fmla="*/ 52947 h 933219"/>
                <a:gd name="connsiteX3700" fmla="*/ 1560136 w 2747915"/>
                <a:gd name="connsiteY3700" fmla="*/ 53962 h 933219"/>
                <a:gd name="connsiteX3701" fmla="*/ 1560136 w 2747915"/>
                <a:gd name="connsiteY3701" fmla="*/ 53962 h 933219"/>
                <a:gd name="connsiteX3702" fmla="*/ 1559629 w 2747915"/>
                <a:gd name="connsiteY3702" fmla="*/ 52947 h 933219"/>
                <a:gd name="connsiteX3703" fmla="*/ 1559629 w 2747915"/>
                <a:gd name="connsiteY3703" fmla="*/ 52947 h 933219"/>
                <a:gd name="connsiteX3704" fmla="*/ 1560136 w 2747915"/>
                <a:gd name="connsiteY3704" fmla="*/ 55484 h 933219"/>
                <a:gd name="connsiteX3705" fmla="*/ 1561659 w 2747915"/>
                <a:gd name="connsiteY3705" fmla="*/ 61572 h 933219"/>
                <a:gd name="connsiteX3706" fmla="*/ 1561659 w 2747915"/>
                <a:gd name="connsiteY3706" fmla="*/ 61572 h 933219"/>
                <a:gd name="connsiteX3707" fmla="*/ 1560136 w 2747915"/>
                <a:gd name="connsiteY3707" fmla="*/ 55484 h 933219"/>
                <a:gd name="connsiteX3708" fmla="*/ 1560136 w 2747915"/>
                <a:gd name="connsiteY3708" fmla="*/ 55484 h 933219"/>
                <a:gd name="connsiteX3709" fmla="*/ 1562166 w 2747915"/>
                <a:gd name="connsiteY3709" fmla="*/ 92521 h 933219"/>
                <a:gd name="connsiteX3710" fmla="*/ 1562673 w 2747915"/>
                <a:gd name="connsiteY3710" fmla="*/ 96073 h 933219"/>
                <a:gd name="connsiteX3711" fmla="*/ 1562166 w 2747915"/>
                <a:gd name="connsiteY3711" fmla="*/ 98102 h 933219"/>
                <a:gd name="connsiteX3712" fmla="*/ 1562673 w 2747915"/>
                <a:gd name="connsiteY3712" fmla="*/ 97087 h 933219"/>
                <a:gd name="connsiteX3713" fmla="*/ 1563688 w 2747915"/>
                <a:gd name="connsiteY3713" fmla="*/ 108249 h 933219"/>
                <a:gd name="connsiteX3714" fmla="*/ 1561659 w 2747915"/>
                <a:gd name="connsiteY3714" fmla="*/ 94043 h 933219"/>
                <a:gd name="connsiteX3715" fmla="*/ 1562166 w 2747915"/>
                <a:gd name="connsiteY3715" fmla="*/ 92521 h 933219"/>
                <a:gd name="connsiteX3716" fmla="*/ 1561151 w 2747915"/>
                <a:gd name="connsiteY3716" fmla="*/ 92521 h 933219"/>
                <a:gd name="connsiteX3717" fmla="*/ 1561151 w 2747915"/>
                <a:gd name="connsiteY3717" fmla="*/ 92014 h 933219"/>
                <a:gd name="connsiteX3718" fmla="*/ 1561659 w 2747915"/>
                <a:gd name="connsiteY3718" fmla="*/ 90492 h 933219"/>
                <a:gd name="connsiteX3719" fmla="*/ 1561151 w 2747915"/>
                <a:gd name="connsiteY3719" fmla="*/ 92521 h 933219"/>
                <a:gd name="connsiteX3720" fmla="*/ 1256734 w 2747915"/>
                <a:gd name="connsiteY3720" fmla="*/ 331996 h 933219"/>
                <a:gd name="connsiteX3721" fmla="*/ 1252168 w 2747915"/>
                <a:gd name="connsiteY3721" fmla="*/ 333010 h 933219"/>
                <a:gd name="connsiteX3722" fmla="*/ 1252168 w 2747915"/>
                <a:gd name="connsiteY3722" fmla="*/ 333010 h 933219"/>
                <a:gd name="connsiteX3723" fmla="*/ 1252168 w 2747915"/>
                <a:gd name="connsiteY3723" fmla="*/ 333010 h 933219"/>
                <a:gd name="connsiteX3724" fmla="*/ 1251153 w 2747915"/>
                <a:gd name="connsiteY3724" fmla="*/ 333010 h 933219"/>
                <a:gd name="connsiteX3725" fmla="*/ 1222741 w 2747915"/>
                <a:gd name="connsiteY3725" fmla="*/ 338084 h 933219"/>
                <a:gd name="connsiteX3726" fmla="*/ 1245572 w 2747915"/>
                <a:gd name="connsiteY3726" fmla="*/ 334025 h 933219"/>
                <a:gd name="connsiteX3727" fmla="*/ 1256734 w 2747915"/>
                <a:gd name="connsiteY3727" fmla="*/ 331996 h 933219"/>
                <a:gd name="connsiteX3728" fmla="*/ 762564 w 2747915"/>
                <a:gd name="connsiteY3728" fmla="*/ 391357 h 933219"/>
                <a:gd name="connsiteX3729" fmla="*/ 752924 w 2747915"/>
                <a:gd name="connsiteY3729" fmla="*/ 395416 h 933219"/>
                <a:gd name="connsiteX3730" fmla="*/ 762057 w 2747915"/>
                <a:gd name="connsiteY3730" fmla="*/ 391357 h 933219"/>
                <a:gd name="connsiteX3731" fmla="*/ 762564 w 2747915"/>
                <a:gd name="connsiteY3731" fmla="*/ 391357 h 933219"/>
                <a:gd name="connsiteX3732" fmla="*/ 62913 w 2747915"/>
                <a:gd name="connsiteY3732" fmla="*/ 88970 h 933219"/>
                <a:gd name="connsiteX3733" fmla="*/ 64942 w 2747915"/>
                <a:gd name="connsiteY3733" fmla="*/ 89477 h 933219"/>
                <a:gd name="connsiteX3734" fmla="*/ 62913 w 2747915"/>
                <a:gd name="connsiteY3734" fmla="*/ 88970 h 933219"/>
                <a:gd name="connsiteX3735" fmla="*/ 54288 w 2747915"/>
                <a:gd name="connsiteY3735" fmla="*/ 87955 h 933219"/>
                <a:gd name="connsiteX3736" fmla="*/ 57332 w 2747915"/>
                <a:gd name="connsiteY3736" fmla="*/ 88462 h 933219"/>
                <a:gd name="connsiteX3737" fmla="*/ 54288 w 2747915"/>
                <a:gd name="connsiteY3737" fmla="*/ 87955 h 933219"/>
                <a:gd name="connsiteX3738" fmla="*/ 62913 w 2747915"/>
                <a:gd name="connsiteY3738" fmla="*/ 199067 h 933219"/>
                <a:gd name="connsiteX3739" fmla="*/ 63928 w 2747915"/>
                <a:gd name="connsiteY3739" fmla="*/ 203126 h 933219"/>
                <a:gd name="connsiteX3740" fmla="*/ 63928 w 2747915"/>
                <a:gd name="connsiteY3740" fmla="*/ 203126 h 933219"/>
                <a:gd name="connsiteX3741" fmla="*/ 62913 w 2747915"/>
                <a:gd name="connsiteY3741" fmla="*/ 199067 h 933219"/>
                <a:gd name="connsiteX3742" fmla="*/ 62913 w 2747915"/>
                <a:gd name="connsiteY3742" fmla="*/ 199067 h 933219"/>
                <a:gd name="connsiteX3743" fmla="*/ 85237 w 2747915"/>
                <a:gd name="connsiteY3743" fmla="*/ 250311 h 933219"/>
                <a:gd name="connsiteX3744" fmla="*/ 87774 w 2747915"/>
                <a:gd name="connsiteY3744" fmla="*/ 251325 h 933219"/>
                <a:gd name="connsiteX3745" fmla="*/ 86759 w 2747915"/>
                <a:gd name="connsiteY3745" fmla="*/ 251325 h 933219"/>
                <a:gd name="connsiteX3746" fmla="*/ 85237 w 2747915"/>
                <a:gd name="connsiteY3746" fmla="*/ 250311 h 933219"/>
                <a:gd name="connsiteX3747" fmla="*/ 261291 w 2747915"/>
                <a:gd name="connsiteY3747" fmla="*/ 514138 h 933219"/>
                <a:gd name="connsiteX3748" fmla="*/ 259262 w 2747915"/>
                <a:gd name="connsiteY3748" fmla="*/ 520734 h 933219"/>
                <a:gd name="connsiteX3749" fmla="*/ 259262 w 2747915"/>
                <a:gd name="connsiteY3749" fmla="*/ 520734 h 933219"/>
                <a:gd name="connsiteX3750" fmla="*/ 258754 w 2747915"/>
                <a:gd name="connsiteY3750" fmla="*/ 522256 h 933219"/>
                <a:gd name="connsiteX3751" fmla="*/ 261291 w 2747915"/>
                <a:gd name="connsiteY3751" fmla="*/ 509065 h 933219"/>
                <a:gd name="connsiteX3752" fmla="*/ 261291 w 2747915"/>
                <a:gd name="connsiteY3752" fmla="*/ 514138 h 933219"/>
                <a:gd name="connsiteX3753" fmla="*/ 255710 w 2747915"/>
                <a:gd name="connsiteY3753" fmla="*/ 534940 h 933219"/>
                <a:gd name="connsiteX3754" fmla="*/ 255710 w 2747915"/>
                <a:gd name="connsiteY3754" fmla="*/ 534940 h 933219"/>
                <a:gd name="connsiteX3755" fmla="*/ 255710 w 2747915"/>
                <a:gd name="connsiteY3755" fmla="*/ 534940 h 933219"/>
                <a:gd name="connsiteX3756" fmla="*/ 255710 w 2747915"/>
                <a:gd name="connsiteY3756" fmla="*/ 534940 h 933219"/>
                <a:gd name="connsiteX3757" fmla="*/ 123289 w 2747915"/>
                <a:gd name="connsiteY3757" fmla="*/ 827688 h 933219"/>
                <a:gd name="connsiteX3758" fmla="*/ 123289 w 2747915"/>
                <a:gd name="connsiteY3758" fmla="*/ 827688 h 933219"/>
                <a:gd name="connsiteX3759" fmla="*/ 115171 w 2747915"/>
                <a:gd name="connsiteY3759" fmla="*/ 831239 h 933219"/>
                <a:gd name="connsiteX3760" fmla="*/ 115171 w 2747915"/>
                <a:gd name="connsiteY3760" fmla="*/ 831239 h 933219"/>
                <a:gd name="connsiteX3761" fmla="*/ 123289 w 2747915"/>
                <a:gd name="connsiteY3761" fmla="*/ 827688 h 933219"/>
                <a:gd name="connsiteX3762" fmla="*/ 525119 w 2747915"/>
                <a:gd name="connsiteY3762" fmla="*/ 515661 h 933219"/>
                <a:gd name="connsiteX3763" fmla="*/ 520553 w 2747915"/>
                <a:gd name="connsiteY3763" fmla="*/ 515661 h 933219"/>
                <a:gd name="connsiteX3764" fmla="*/ 525119 w 2747915"/>
                <a:gd name="connsiteY3764" fmla="*/ 515661 h 933219"/>
                <a:gd name="connsiteX3765" fmla="*/ 733645 w 2747915"/>
                <a:gd name="connsiteY3765" fmla="*/ 525300 h 933219"/>
                <a:gd name="connsiteX3766" fmla="*/ 754954 w 2747915"/>
                <a:gd name="connsiteY3766" fmla="*/ 527837 h 933219"/>
                <a:gd name="connsiteX3767" fmla="*/ 754954 w 2747915"/>
                <a:gd name="connsiteY3767" fmla="*/ 527837 h 933219"/>
                <a:gd name="connsiteX3768" fmla="*/ 733645 w 2747915"/>
                <a:gd name="connsiteY3768" fmla="*/ 525300 h 933219"/>
                <a:gd name="connsiteX3769" fmla="*/ 733645 w 2747915"/>
                <a:gd name="connsiteY3769" fmla="*/ 525300 h 933219"/>
                <a:gd name="connsiteX3770" fmla="*/ 755461 w 2747915"/>
                <a:gd name="connsiteY3770" fmla="*/ 527837 h 933219"/>
                <a:gd name="connsiteX3771" fmla="*/ 844757 w 2747915"/>
                <a:gd name="connsiteY3771" fmla="*/ 540521 h 933219"/>
                <a:gd name="connsiteX3772" fmla="*/ 844757 w 2747915"/>
                <a:gd name="connsiteY3772" fmla="*/ 540521 h 933219"/>
                <a:gd name="connsiteX3773" fmla="*/ 755461 w 2747915"/>
                <a:gd name="connsiteY3773" fmla="*/ 527837 h 933219"/>
                <a:gd name="connsiteX3774" fmla="*/ 755461 w 2747915"/>
                <a:gd name="connsiteY3774" fmla="*/ 527837 h 933219"/>
                <a:gd name="connsiteX3775" fmla="*/ 806705 w 2747915"/>
                <a:gd name="connsiteY3775" fmla="*/ 557264 h 933219"/>
                <a:gd name="connsiteX3776" fmla="*/ 803661 w 2747915"/>
                <a:gd name="connsiteY3776" fmla="*/ 556757 h 933219"/>
                <a:gd name="connsiteX3777" fmla="*/ 784381 w 2747915"/>
                <a:gd name="connsiteY3777" fmla="*/ 554727 h 933219"/>
                <a:gd name="connsiteX3778" fmla="*/ 782351 w 2747915"/>
                <a:gd name="connsiteY3778" fmla="*/ 554220 h 933219"/>
                <a:gd name="connsiteX3779" fmla="*/ 807212 w 2747915"/>
                <a:gd name="connsiteY3779" fmla="*/ 557264 h 933219"/>
                <a:gd name="connsiteX3780" fmla="*/ 806705 w 2747915"/>
                <a:gd name="connsiteY3780" fmla="*/ 557264 h 933219"/>
                <a:gd name="connsiteX3781" fmla="*/ 827507 w 2747915"/>
                <a:gd name="connsiteY3781" fmla="*/ 587706 h 933219"/>
                <a:gd name="connsiteX3782" fmla="*/ 815330 w 2747915"/>
                <a:gd name="connsiteY3782" fmla="*/ 584662 h 933219"/>
                <a:gd name="connsiteX3783" fmla="*/ 814823 w 2747915"/>
                <a:gd name="connsiteY3783" fmla="*/ 584662 h 933219"/>
                <a:gd name="connsiteX3784" fmla="*/ 819389 w 2747915"/>
                <a:gd name="connsiteY3784" fmla="*/ 585676 h 933219"/>
                <a:gd name="connsiteX3785" fmla="*/ 829029 w 2747915"/>
                <a:gd name="connsiteY3785" fmla="*/ 587706 h 933219"/>
                <a:gd name="connsiteX3786" fmla="*/ 827507 w 2747915"/>
                <a:gd name="connsiteY3786" fmla="*/ 587706 h 933219"/>
                <a:gd name="connsiteX3787" fmla="*/ 827507 w 2747915"/>
                <a:gd name="connsiteY3787" fmla="*/ 587706 h 933219"/>
                <a:gd name="connsiteX3788" fmla="*/ 986818 w 2747915"/>
                <a:gd name="connsiteY3788" fmla="*/ 574007 h 933219"/>
                <a:gd name="connsiteX3789" fmla="*/ 1013708 w 2747915"/>
                <a:gd name="connsiteY3789" fmla="*/ 582632 h 933219"/>
                <a:gd name="connsiteX3790" fmla="*/ 986818 w 2747915"/>
                <a:gd name="connsiteY3790" fmla="*/ 574007 h 933219"/>
                <a:gd name="connsiteX3791" fmla="*/ 1021826 w 2747915"/>
                <a:gd name="connsiteY3791" fmla="*/ 585169 h 933219"/>
                <a:gd name="connsiteX3792" fmla="*/ 1021826 w 2747915"/>
                <a:gd name="connsiteY3792" fmla="*/ 585169 h 933219"/>
                <a:gd name="connsiteX3793" fmla="*/ 1020304 w 2747915"/>
                <a:gd name="connsiteY3793" fmla="*/ 584662 h 933219"/>
                <a:gd name="connsiteX3794" fmla="*/ 1021826 w 2747915"/>
                <a:gd name="connsiteY3794" fmla="*/ 585169 h 933219"/>
                <a:gd name="connsiteX3795" fmla="*/ 1022841 w 2747915"/>
                <a:gd name="connsiteY3795" fmla="*/ 585676 h 933219"/>
                <a:gd name="connsiteX3796" fmla="*/ 1027914 w 2747915"/>
                <a:gd name="connsiteY3796" fmla="*/ 587199 h 933219"/>
                <a:gd name="connsiteX3797" fmla="*/ 1027914 w 2747915"/>
                <a:gd name="connsiteY3797" fmla="*/ 587199 h 933219"/>
                <a:gd name="connsiteX3798" fmla="*/ 1022841 w 2747915"/>
                <a:gd name="connsiteY3798" fmla="*/ 585676 h 933219"/>
                <a:gd name="connsiteX3799" fmla="*/ 1022841 w 2747915"/>
                <a:gd name="connsiteY3799" fmla="*/ 585676 h 933219"/>
                <a:gd name="connsiteX3800" fmla="*/ 1048209 w 2747915"/>
                <a:gd name="connsiteY3800" fmla="*/ 594302 h 933219"/>
                <a:gd name="connsiteX3801" fmla="*/ 1050238 w 2747915"/>
                <a:gd name="connsiteY3801" fmla="*/ 594809 h 933219"/>
                <a:gd name="connsiteX3802" fmla="*/ 1074084 w 2747915"/>
                <a:gd name="connsiteY3802" fmla="*/ 603941 h 933219"/>
                <a:gd name="connsiteX3803" fmla="*/ 1048209 w 2747915"/>
                <a:gd name="connsiteY3803" fmla="*/ 594302 h 933219"/>
                <a:gd name="connsiteX3804" fmla="*/ 1092857 w 2747915"/>
                <a:gd name="connsiteY3804" fmla="*/ 611552 h 933219"/>
                <a:gd name="connsiteX3805" fmla="*/ 1103004 w 2747915"/>
                <a:gd name="connsiteY3805" fmla="*/ 615611 h 933219"/>
                <a:gd name="connsiteX3806" fmla="*/ 1083217 w 2747915"/>
                <a:gd name="connsiteY3806" fmla="*/ 607493 h 933219"/>
                <a:gd name="connsiteX3807" fmla="*/ 1092857 w 2747915"/>
                <a:gd name="connsiteY3807" fmla="*/ 611552 h 933219"/>
                <a:gd name="connsiteX3808" fmla="*/ 1088798 w 2747915"/>
                <a:gd name="connsiteY3808" fmla="*/ 668376 h 933219"/>
                <a:gd name="connsiteX3809" fmla="*/ 1088798 w 2747915"/>
                <a:gd name="connsiteY3809" fmla="*/ 668376 h 933219"/>
                <a:gd name="connsiteX3810" fmla="*/ 1088798 w 2747915"/>
                <a:gd name="connsiteY3810" fmla="*/ 668376 h 933219"/>
                <a:gd name="connsiteX3811" fmla="*/ 1088798 w 2747915"/>
                <a:gd name="connsiteY3811" fmla="*/ 668376 h 933219"/>
                <a:gd name="connsiteX3812" fmla="*/ 1241514 w 2747915"/>
                <a:gd name="connsiteY3812" fmla="*/ 642501 h 933219"/>
                <a:gd name="connsiteX3813" fmla="*/ 1241514 w 2747915"/>
                <a:gd name="connsiteY3813" fmla="*/ 642501 h 933219"/>
                <a:gd name="connsiteX3814" fmla="*/ 1241514 w 2747915"/>
                <a:gd name="connsiteY3814" fmla="*/ 642501 h 933219"/>
                <a:gd name="connsiteX3815" fmla="*/ 1243036 w 2747915"/>
                <a:gd name="connsiteY3815" fmla="*/ 641994 h 933219"/>
                <a:gd name="connsiteX3816" fmla="*/ 1243036 w 2747915"/>
                <a:gd name="connsiteY3816" fmla="*/ 641994 h 933219"/>
                <a:gd name="connsiteX3817" fmla="*/ 1241514 w 2747915"/>
                <a:gd name="connsiteY3817" fmla="*/ 642501 h 933219"/>
                <a:gd name="connsiteX3818" fmla="*/ 1273477 w 2747915"/>
                <a:gd name="connsiteY3818" fmla="*/ 643516 h 933219"/>
                <a:gd name="connsiteX3819" fmla="*/ 1273477 w 2747915"/>
                <a:gd name="connsiteY3819" fmla="*/ 643516 h 933219"/>
                <a:gd name="connsiteX3820" fmla="*/ 1267896 w 2747915"/>
                <a:gd name="connsiteY3820" fmla="*/ 643008 h 933219"/>
                <a:gd name="connsiteX3821" fmla="*/ 1268404 w 2747915"/>
                <a:gd name="connsiteY3821" fmla="*/ 643008 h 933219"/>
                <a:gd name="connsiteX3822" fmla="*/ 1273477 w 2747915"/>
                <a:gd name="connsiteY3822" fmla="*/ 643516 h 933219"/>
                <a:gd name="connsiteX3823" fmla="*/ 1274999 w 2747915"/>
                <a:gd name="connsiteY3823" fmla="*/ 644023 h 933219"/>
                <a:gd name="connsiteX3824" fmla="*/ 1276521 w 2747915"/>
                <a:gd name="connsiteY3824" fmla="*/ 644023 h 933219"/>
                <a:gd name="connsiteX3825" fmla="*/ 1277029 w 2747915"/>
                <a:gd name="connsiteY3825" fmla="*/ 644023 h 933219"/>
                <a:gd name="connsiteX3826" fmla="*/ 1274999 w 2747915"/>
                <a:gd name="connsiteY3826" fmla="*/ 644023 h 933219"/>
                <a:gd name="connsiteX3827" fmla="*/ 1274999 w 2747915"/>
                <a:gd name="connsiteY3827" fmla="*/ 644023 h 933219"/>
                <a:gd name="connsiteX3828" fmla="*/ 1289205 w 2747915"/>
                <a:gd name="connsiteY3828" fmla="*/ 646560 h 933219"/>
                <a:gd name="connsiteX3829" fmla="*/ 1293772 w 2747915"/>
                <a:gd name="connsiteY3829" fmla="*/ 647575 h 933219"/>
                <a:gd name="connsiteX3830" fmla="*/ 1293772 w 2747915"/>
                <a:gd name="connsiteY3830" fmla="*/ 647575 h 933219"/>
                <a:gd name="connsiteX3831" fmla="*/ 1289205 w 2747915"/>
                <a:gd name="connsiteY3831" fmla="*/ 646560 h 933219"/>
                <a:gd name="connsiteX3832" fmla="*/ 1289205 w 2747915"/>
                <a:gd name="connsiteY3832" fmla="*/ 646560 h 933219"/>
                <a:gd name="connsiteX3833" fmla="*/ 1295294 w 2747915"/>
                <a:gd name="connsiteY3833" fmla="*/ 647575 h 933219"/>
                <a:gd name="connsiteX3834" fmla="*/ 1300367 w 2747915"/>
                <a:gd name="connsiteY3834" fmla="*/ 648589 h 933219"/>
                <a:gd name="connsiteX3835" fmla="*/ 1300367 w 2747915"/>
                <a:gd name="connsiteY3835" fmla="*/ 648589 h 933219"/>
                <a:gd name="connsiteX3836" fmla="*/ 1295294 w 2747915"/>
                <a:gd name="connsiteY3836" fmla="*/ 647575 h 933219"/>
                <a:gd name="connsiteX3837" fmla="*/ 1295294 w 2747915"/>
                <a:gd name="connsiteY3837" fmla="*/ 647575 h 933219"/>
                <a:gd name="connsiteX3838" fmla="*/ 1313052 w 2747915"/>
                <a:gd name="connsiteY3838" fmla="*/ 651126 h 933219"/>
                <a:gd name="connsiteX3839" fmla="*/ 1317110 w 2747915"/>
                <a:gd name="connsiteY3839" fmla="*/ 652141 h 933219"/>
                <a:gd name="connsiteX3840" fmla="*/ 1313052 w 2747915"/>
                <a:gd name="connsiteY3840" fmla="*/ 651126 h 933219"/>
                <a:gd name="connsiteX3841" fmla="*/ 1313052 w 2747915"/>
                <a:gd name="connsiteY3841" fmla="*/ 651126 h 933219"/>
                <a:gd name="connsiteX3842" fmla="*/ 1357699 w 2747915"/>
                <a:gd name="connsiteY3842" fmla="*/ 659751 h 933219"/>
                <a:gd name="connsiteX3843" fmla="*/ 1361758 w 2747915"/>
                <a:gd name="connsiteY3843" fmla="*/ 660259 h 933219"/>
                <a:gd name="connsiteX3844" fmla="*/ 1361758 w 2747915"/>
                <a:gd name="connsiteY3844" fmla="*/ 660259 h 933219"/>
                <a:gd name="connsiteX3845" fmla="*/ 1357699 w 2747915"/>
                <a:gd name="connsiteY3845" fmla="*/ 659751 h 933219"/>
                <a:gd name="connsiteX3846" fmla="*/ 1357699 w 2747915"/>
                <a:gd name="connsiteY3846" fmla="*/ 659751 h 933219"/>
                <a:gd name="connsiteX3847" fmla="*/ 1362265 w 2747915"/>
                <a:gd name="connsiteY3847" fmla="*/ 660259 h 933219"/>
                <a:gd name="connsiteX3848" fmla="*/ 1367339 w 2747915"/>
                <a:gd name="connsiteY3848" fmla="*/ 661273 h 933219"/>
                <a:gd name="connsiteX3849" fmla="*/ 1362265 w 2747915"/>
                <a:gd name="connsiteY3849" fmla="*/ 660259 h 933219"/>
                <a:gd name="connsiteX3850" fmla="*/ 1362265 w 2747915"/>
                <a:gd name="connsiteY3850" fmla="*/ 660259 h 933219"/>
                <a:gd name="connsiteX3851" fmla="*/ 1405899 w 2747915"/>
                <a:gd name="connsiteY3851" fmla="*/ 668376 h 933219"/>
                <a:gd name="connsiteX3852" fmla="*/ 1399303 w 2747915"/>
                <a:gd name="connsiteY3852" fmla="*/ 667362 h 933219"/>
                <a:gd name="connsiteX3853" fmla="*/ 1398288 w 2747915"/>
                <a:gd name="connsiteY3853" fmla="*/ 667362 h 933219"/>
                <a:gd name="connsiteX3854" fmla="*/ 1405899 w 2747915"/>
                <a:gd name="connsiteY3854" fmla="*/ 668376 h 933219"/>
                <a:gd name="connsiteX3855" fmla="*/ 1418075 w 2747915"/>
                <a:gd name="connsiteY3855" fmla="*/ 670406 h 933219"/>
                <a:gd name="connsiteX3856" fmla="*/ 1420612 w 2747915"/>
                <a:gd name="connsiteY3856" fmla="*/ 670913 h 933219"/>
                <a:gd name="connsiteX3857" fmla="*/ 1420612 w 2747915"/>
                <a:gd name="connsiteY3857" fmla="*/ 670913 h 933219"/>
                <a:gd name="connsiteX3858" fmla="*/ 1418075 w 2747915"/>
                <a:gd name="connsiteY3858" fmla="*/ 670406 h 933219"/>
                <a:gd name="connsiteX3859" fmla="*/ 1418075 w 2747915"/>
                <a:gd name="connsiteY3859" fmla="*/ 670406 h 933219"/>
                <a:gd name="connsiteX3860" fmla="*/ 1421119 w 2747915"/>
                <a:gd name="connsiteY3860" fmla="*/ 670913 h 933219"/>
                <a:gd name="connsiteX3861" fmla="*/ 1424164 w 2747915"/>
                <a:gd name="connsiteY3861" fmla="*/ 671421 h 933219"/>
                <a:gd name="connsiteX3862" fmla="*/ 1421119 w 2747915"/>
                <a:gd name="connsiteY3862" fmla="*/ 670913 h 933219"/>
                <a:gd name="connsiteX3863" fmla="*/ 1421119 w 2747915"/>
                <a:gd name="connsiteY3863" fmla="*/ 670913 h 933219"/>
                <a:gd name="connsiteX3864" fmla="*/ 1442936 w 2747915"/>
                <a:gd name="connsiteY3864" fmla="*/ 673957 h 933219"/>
                <a:gd name="connsiteX3865" fmla="*/ 1435833 w 2747915"/>
                <a:gd name="connsiteY3865" fmla="*/ 672943 h 933219"/>
                <a:gd name="connsiteX3866" fmla="*/ 1442936 w 2747915"/>
                <a:gd name="connsiteY3866" fmla="*/ 673957 h 933219"/>
                <a:gd name="connsiteX3867" fmla="*/ 1478959 w 2747915"/>
                <a:gd name="connsiteY3867" fmla="*/ 678016 h 933219"/>
                <a:gd name="connsiteX3868" fmla="*/ 1478959 w 2747915"/>
                <a:gd name="connsiteY3868" fmla="*/ 678016 h 933219"/>
                <a:gd name="connsiteX3869" fmla="*/ 1472870 w 2747915"/>
                <a:gd name="connsiteY3869" fmla="*/ 677509 h 933219"/>
                <a:gd name="connsiteX3870" fmla="*/ 1478959 w 2747915"/>
                <a:gd name="connsiteY3870" fmla="*/ 678016 h 933219"/>
                <a:gd name="connsiteX3871" fmla="*/ 1491643 w 2747915"/>
                <a:gd name="connsiteY3871" fmla="*/ 679031 h 933219"/>
                <a:gd name="connsiteX3872" fmla="*/ 1491643 w 2747915"/>
                <a:gd name="connsiteY3872" fmla="*/ 679031 h 933219"/>
                <a:gd name="connsiteX3873" fmla="*/ 1491135 w 2747915"/>
                <a:gd name="connsiteY3873" fmla="*/ 679031 h 933219"/>
                <a:gd name="connsiteX3874" fmla="*/ 1491643 w 2747915"/>
                <a:gd name="connsiteY3874" fmla="*/ 679031 h 933219"/>
                <a:gd name="connsiteX3875" fmla="*/ 1492150 w 2747915"/>
                <a:gd name="connsiteY3875" fmla="*/ 679538 h 933219"/>
                <a:gd name="connsiteX3876" fmla="*/ 1501790 w 2747915"/>
                <a:gd name="connsiteY3876" fmla="*/ 680046 h 933219"/>
                <a:gd name="connsiteX3877" fmla="*/ 1492150 w 2747915"/>
                <a:gd name="connsiteY3877" fmla="*/ 679538 h 933219"/>
                <a:gd name="connsiteX3878" fmla="*/ 1492150 w 2747915"/>
                <a:gd name="connsiteY3878" fmla="*/ 679538 h 933219"/>
                <a:gd name="connsiteX3879" fmla="*/ 1718941 w 2747915"/>
                <a:gd name="connsiteY3879" fmla="*/ 666347 h 933219"/>
                <a:gd name="connsiteX3880" fmla="*/ 1720970 w 2747915"/>
                <a:gd name="connsiteY3880" fmla="*/ 665840 h 933219"/>
                <a:gd name="connsiteX3881" fmla="*/ 1724522 w 2747915"/>
                <a:gd name="connsiteY3881" fmla="*/ 665332 h 933219"/>
                <a:gd name="connsiteX3882" fmla="*/ 1724522 w 2747915"/>
                <a:gd name="connsiteY3882" fmla="*/ 665332 h 933219"/>
                <a:gd name="connsiteX3883" fmla="*/ 1725029 w 2747915"/>
                <a:gd name="connsiteY3883" fmla="*/ 665332 h 933219"/>
                <a:gd name="connsiteX3884" fmla="*/ 1729088 w 2747915"/>
                <a:gd name="connsiteY3884" fmla="*/ 665332 h 933219"/>
                <a:gd name="connsiteX3885" fmla="*/ 1718941 w 2747915"/>
                <a:gd name="connsiteY3885" fmla="*/ 666347 h 933219"/>
                <a:gd name="connsiteX3886" fmla="*/ 1744816 w 2747915"/>
                <a:gd name="connsiteY3886" fmla="*/ 666854 h 933219"/>
                <a:gd name="connsiteX3887" fmla="*/ 1771199 w 2747915"/>
                <a:gd name="connsiteY3887" fmla="*/ 674972 h 933219"/>
                <a:gd name="connsiteX3888" fmla="*/ 1765618 w 2747915"/>
                <a:gd name="connsiteY3888" fmla="*/ 672943 h 933219"/>
                <a:gd name="connsiteX3889" fmla="*/ 1743294 w 2747915"/>
                <a:gd name="connsiteY3889" fmla="*/ 666854 h 933219"/>
                <a:gd name="connsiteX3890" fmla="*/ 1744816 w 2747915"/>
                <a:gd name="connsiteY3890" fmla="*/ 666854 h 933219"/>
                <a:gd name="connsiteX3891" fmla="*/ 1839693 w 2747915"/>
                <a:gd name="connsiteY3891" fmla="*/ 726216 h 933219"/>
                <a:gd name="connsiteX3892" fmla="*/ 1837156 w 2747915"/>
                <a:gd name="connsiteY3892" fmla="*/ 735348 h 933219"/>
                <a:gd name="connsiteX3893" fmla="*/ 1839693 w 2747915"/>
                <a:gd name="connsiteY3893" fmla="*/ 726216 h 933219"/>
                <a:gd name="connsiteX3894" fmla="*/ 1822950 w 2747915"/>
                <a:gd name="connsiteY3894" fmla="*/ 769341 h 933219"/>
                <a:gd name="connsiteX3895" fmla="*/ 1819906 w 2747915"/>
                <a:gd name="connsiteY3895" fmla="*/ 774922 h 933219"/>
                <a:gd name="connsiteX3896" fmla="*/ 1819398 w 2747915"/>
                <a:gd name="connsiteY3896" fmla="*/ 775430 h 933219"/>
                <a:gd name="connsiteX3897" fmla="*/ 1822950 w 2747915"/>
                <a:gd name="connsiteY3897" fmla="*/ 769341 h 933219"/>
                <a:gd name="connsiteX3898" fmla="*/ 1822950 w 2747915"/>
                <a:gd name="connsiteY3898" fmla="*/ 769341 h 933219"/>
                <a:gd name="connsiteX3899" fmla="*/ 1817876 w 2747915"/>
                <a:gd name="connsiteY3899" fmla="*/ 775430 h 933219"/>
                <a:gd name="connsiteX3900" fmla="*/ 1818383 w 2747915"/>
                <a:gd name="connsiteY3900" fmla="*/ 774922 h 933219"/>
                <a:gd name="connsiteX3901" fmla="*/ 1817876 w 2747915"/>
                <a:gd name="connsiteY3901" fmla="*/ 775430 h 933219"/>
                <a:gd name="connsiteX3902" fmla="*/ 1745831 w 2747915"/>
                <a:gd name="connsiteY3902" fmla="*/ 906836 h 933219"/>
                <a:gd name="connsiteX3903" fmla="*/ 1744816 w 2747915"/>
                <a:gd name="connsiteY3903" fmla="*/ 907344 h 933219"/>
                <a:gd name="connsiteX3904" fmla="*/ 1741772 w 2747915"/>
                <a:gd name="connsiteY3904" fmla="*/ 907851 h 933219"/>
                <a:gd name="connsiteX3905" fmla="*/ 1745831 w 2747915"/>
                <a:gd name="connsiteY3905" fmla="*/ 906836 h 933219"/>
                <a:gd name="connsiteX3906" fmla="*/ 1763081 w 2747915"/>
                <a:gd name="connsiteY3906" fmla="*/ 904299 h 933219"/>
                <a:gd name="connsiteX3907" fmla="*/ 1746846 w 2747915"/>
                <a:gd name="connsiteY3907" fmla="*/ 908866 h 933219"/>
                <a:gd name="connsiteX3908" fmla="*/ 1751919 w 2747915"/>
                <a:gd name="connsiteY3908" fmla="*/ 906836 h 933219"/>
                <a:gd name="connsiteX3909" fmla="*/ 1763081 w 2747915"/>
                <a:gd name="connsiteY3909" fmla="*/ 904299 h 933219"/>
                <a:gd name="connsiteX3910" fmla="*/ 1898039 w 2747915"/>
                <a:gd name="connsiteY3910" fmla="*/ 845953 h 933219"/>
                <a:gd name="connsiteX3911" fmla="*/ 1905650 w 2747915"/>
                <a:gd name="connsiteY3911" fmla="*/ 842909 h 933219"/>
                <a:gd name="connsiteX3912" fmla="*/ 1907172 w 2747915"/>
                <a:gd name="connsiteY3912" fmla="*/ 842401 h 933219"/>
                <a:gd name="connsiteX3913" fmla="*/ 1903113 w 2747915"/>
                <a:gd name="connsiteY3913" fmla="*/ 844938 h 933219"/>
                <a:gd name="connsiteX3914" fmla="*/ 1896517 w 2747915"/>
                <a:gd name="connsiteY3914" fmla="*/ 846968 h 933219"/>
                <a:gd name="connsiteX3915" fmla="*/ 1898039 w 2747915"/>
                <a:gd name="connsiteY3915" fmla="*/ 845953 h 933219"/>
                <a:gd name="connsiteX3916" fmla="*/ 1953342 w 2747915"/>
                <a:gd name="connsiteY3916" fmla="*/ 792173 h 933219"/>
                <a:gd name="connsiteX3917" fmla="*/ 1953849 w 2747915"/>
                <a:gd name="connsiteY3917" fmla="*/ 791665 h 933219"/>
                <a:gd name="connsiteX3918" fmla="*/ 1953849 w 2747915"/>
                <a:gd name="connsiteY3918" fmla="*/ 791665 h 933219"/>
                <a:gd name="connsiteX3919" fmla="*/ 1953342 w 2747915"/>
                <a:gd name="connsiteY3919" fmla="*/ 792173 h 933219"/>
                <a:gd name="connsiteX3920" fmla="*/ 2011688 w 2747915"/>
                <a:gd name="connsiteY3920" fmla="*/ 769849 h 933219"/>
                <a:gd name="connsiteX3921" fmla="*/ 2011688 w 2747915"/>
                <a:gd name="connsiteY3921" fmla="*/ 769849 h 933219"/>
                <a:gd name="connsiteX3922" fmla="*/ 2011688 w 2747915"/>
                <a:gd name="connsiteY3922" fmla="*/ 769849 h 933219"/>
                <a:gd name="connsiteX3923" fmla="*/ 2011688 w 2747915"/>
                <a:gd name="connsiteY3923" fmla="*/ 769849 h 933219"/>
                <a:gd name="connsiteX3924" fmla="*/ 2011688 w 2747915"/>
                <a:gd name="connsiteY3924" fmla="*/ 769849 h 933219"/>
                <a:gd name="connsiteX3925" fmla="*/ 2407430 w 2747915"/>
                <a:gd name="connsiteY3925" fmla="*/ 400490 h 933219"/>
                <a:gd name="connsiteX3926" fmla="*/ 2402357 w 2747915"/>
                <a:gd name="connsiteY3926" fmla="*/ 398460 h 933219"/>
                <a:gd name="connsiteX3927" fmla="*/ 2404386 w 2747915"/>
                <a:gd name="connsiteY3927" fmla="*/ 399475 h 933219"/>
                <a:gd name="connsiteX3928" fmla="*/ 2407430 w 2747915"/>
                <a:gd name="connsiteY3928" fmla="*/ 400490 h 933219"/>
                <a:gd name="connsiteX3929" fmla="*/ 2391195 w 2747915"/>
                <a:gd name="connsiteY3929" fmla="*/ 394401 h 933219"/>
                <a:gd name="connsiteX3930" fmla="*/ 2364304 w 2747915"/>
                <a:gd name="connsiteY3930" fmla="*/ 385269 h 933219"/>
                <a:gd name="connsiteX3931" fmla="*/ 2369378 w 2747915"/>
                <a:gd name="connsiteY3931" fmla="*/ 386791 h 933219"/>
                <a:gd name="connsiteX3932" fmla="*/ 2391195 w 2747915"/>
                <a:gd name="connsiteY3932" fmla="*/ 394401 h 933219"/>
                <a:gd name="connsiteX3933" fmla="*/ 2334370 w 2747915"/>
                <a:gd name="connsiteY3933" fmla="*/ 377658 h 933219"/>
                <a:gd name="connsiteX3934" fmla="*/ 2335892 w 2747915"/>
                <a:gd name="connsiteY3934" fmla="*/ 379688 h 933219"/>
                <a:gd name="connsiteX3935" fmla="*/ 2334370 w 2747915"/>
                <a:gd name="connsiteY3935" fmla="*/ 379180 h 933219"/>
                <a:gd name="connsiteX3936" fmla="*/ 2333863 w 2747915"/>
                <a:gd name="connsiteY3936" fmla="*/ 378673 h 933219"/>
                <a:gd name="connsiteX3937" fmla="*/ 2335892 w 2747915"/>
                <a:gd name="connsiteY3937" fmla="*/ 379180 h 933219"/>
                <a:gd name="connsiteX3938" fmla="*/ 2334370 w 2747915"/>
                <a:gd name="connsiteY3938" fmla="*/ 377658 h 933219"/>
                <a:gd name="connsiteX3939" fmla="*/ 1568254 w 2747915"/>
                <a:gd name="connsiteY3939" fmla="*/ 4240 h 933219"/>
                <a:gd name="connsiteX3940" fmla="*/ 1568254 w 2747915"/>
                <a:gd name="connsiteY3940" fmla="*/ 4240 h 933219"/>
                <a:gd name="connsiteX3941" fmla="*/ 1568254 w 2747915"/>
                <a:gd name="connsiteY3941" fmla="*/ 4240 h 933219"/>
                <a:gd name="connsiteX3942" fmla="*/ 1565210 w 2747915"/>
                <a:gd name="connsiteY3942" fmla="*/ 3733 h 933219"/>
                <a:gd name="connsiteX3943" fmla="*/ 1565210 w 2747915"/>
                <a:gd name="connsiteY3943" fmla="*/ 3733 h 933219"/>
                <a:gd name="connsiteX3944" fmla="*/ 1566732 w 2747915"/>
                <a:gd name="connsiteY3944" fmla="*/ 3733 h 933219"/>
                <a:gd name="connsiteX3945" fmla="*/ 1568254 w 2747915"/>
                <a:gd name="connsiteY3945" fmla="*/ 4240 h 933219"/>
                <a:gd name="connsiteX3946" fmla="*/ 1549989 w 2747915"/>
                <a:gd name="connsiteY3946" fmla="*/ 5762 h 933219"/>
                <a:gd name="connsiteX3947" fmla="*/ 1550497 w 2747915"/>
                <a:gd name="connsiteY3947" fmla="*/ 6270 h 933219"/>
                <a:gd name="connsiteX3948" fmla="*/ 1550497 w 2747915"/>
                <a:gd name="connsiteY3948" fmla="*/ 7284 h 933219"/>
                <a:gd name="connsiteX3949" fmla="*/ 1549989 w 2747915"/>
                <a:gd name="connsiteY3949" fmla="*/ 8806 h 933219"/>
                <a:gd name="connsiteX3950" fmla="*/ 1549482 w 2747915"/>
                <a:gd name="connsiteY3950" fmla="*/ 8299 h 933219"/>
                <a:gd name="connsiteX3951" fmla="*/ 1549989 w 2747915"/>
                <a:gd name="connsiteY3951" fmla="*/ 5762 h 933219"/>
                <a:gd name="connsiteX3952" fmla="*/ 1552019 w 2747915"/>
                <a:gd name="connsiteY3952" fmla="*/ 39248 h 933219"/>
                <a:gd name="connsiteX3953" fmla="*/ 1552019 w 2747915"/>
                <a:gd name="connsiteY3953" fmla="*/ 39248 h 933219"/>
                <a:gd name="connsiteX3954" fmla="*/ 1552019 w 2747915"/>
                <a:gd name="connsiteY3954" fmla="*/ 39248 h 933219"/>
                <a:gd name="connsiteX3955" fmla="*/ 1552019 w 2747915"/>
                <a:gd name="connsiteY3955" fmla="*/ 39756 h 933219"/>
                <a:gd name="connsiteX3956" fmla="*/ 1552019 w 2747915"/>
                <a:gd name="connsiteY3956" fmla="*/ 39248 h 933219"/>
                <a:gd name="connsiteX3957" fmla="*/ 1556585 w 2747915"/>
                <a:gd name="connsiteY3957" fmla="*/ 68168 h 933219"/>
                <a:gd name="connsiteX3958" fmla="*/ 1557600 w 2747915"/>
                <a:gd name="connsiteY3958" fmla="*/ 63094 h 933219"/>
                <a:gd name="connsiteX3959" fmla="*/ 1558107 w 2747915"/>
                <a:gd name="connsiteY3959" fmla="*/ 65631 h 933219"/>
                <a:gd name="connsiteX3960" fmla="*/ 1557092 w 2747915"/>
                <a:gd name="connsiteY3960" fmla="*/ 71719 h 933219"/>
                <a:gd name="connsiteX3961" fmla="*/ 1556585 w 2747915"/>
                <a:gd name="connsiteY3961" fmla="*/ 68168 h 933219"/>
                <a:gd name="connsiteX3962" fmla="*/ 1558614 w 2747915"/>
                <a:gd name="connsiteY3962" fmla="*/ 68168 h 933219"/>
                <a:gd name="connsiteX3963" fmla="*/ 1558614 w 2747915"/>
                <a:gd name="connsiteY3963" fmla="*/ 69183 h 933219"/>
                <a:gd name="connsiteX3964" fmla="*/ 1559629 w 2747915"/>
                <a:gd name="connsiteY3964" fmla="*/ 74763 h 933219"/>
                <a:gd name="connsiteX3965" fmla="*/ 1559122 w 2747915"/>
                <a:gd name="connsiteY3965" fmla="*/ 78315 h 933219"/>
                <a:gd name="connsiteX3966" fmla="*/ 1559629 w 2747915"/>
                <a:gd name="connsiteY3966" fmla="*/ 76793 h 933219"/>
                <a:gd name="connsiteX3967" fmla="*/ 1559629 w 2747915"/>
                <a:gd name="connsiteY3967" fmla="*/ 77300 h 933219"/>
                <a:gd name="connsiteX3968" fmla="*/ 1559122 w 2747915"/>
                <a:gd name="connsiteY3968" fmla="*/ 80344 h 933219"/>
                <a:gd name="connsiteX3969" fmla="*/ 1559122 w 2747915"/>
                <a:gd name="connsiteY3969" fmla="*/ 81359 h 933219"/>
                <a:gd name="connsiteX3970" fmla="*/ 1559122 w 2747915"/>
                <a:gd name="connsiteY3970" fmla="*/ 82374 h 933219"/>
                <a:gd name="connsiteX3971" fmla="*/ 1557092 w 2747915"/>
                <a:gd name="connsiteY3971" fmla="*/ 73241 h 933219"/>
                <a:gd name="connsiteX3972" fmla="*/ 1558614 w 2747915"/>
                <a:gd name="connsiteY3972" fmla="*/ 68168 h 933219"/>
                <a:gd name="connsiteX3973" fmla="*/ 1559629 w 2747915"/>
                <a:gd name="connsiteY3973" fmla="*/ 82881 h 933219"/>
                <a:gd name="connsiteX3974" fmla="*/ 1560136 w 2747915"/>
                <a:gd name="connsiteY3974" fmla="*/ 81867 h 933219"/>
                <a:gd name="connsiteX3975" fmla="*/ 1560644 w 2747915"/>
                <a:gd name="connsiteY3975" fmla="*/ 81867 h 933219"/>
                <a:gd name="connsiteX3976" fmla="*/ 1560644 w 2747915"/>
                <a:gd name="connsiteY3976" fmla="*/ 81867 h 933219"/>
                <a:gd name="connsiteX3977" fmla="*/ 1559629 w 2747915"/>
                <a:gd name="connsiteY3977" fmla="*/ 82881 h 933219"/>
                <a:gd name="connsiteX3978" fmla="*/ 1560644 w 2747915"/>
                <a:gd name="connsiteY3978" fmla="*/ 81359 h 933219"/>
                <a:gd name="connsiteX3979" fmla="*/ 1561659 w 2747915"/>
                <a:gd name="connsiteY3979" fmla="*/ 87955 h 933219"/>
                <a:gd name="connsiteX3980" fmla="*/ 1560644 w 2747915"/>
                <a:gd name="connsiteY3980" fmla="*/ 89984 h 933219"/>
                <a:gd name="connsiteX3981" fmla="*/ 1559629 w 2747915"/>
                <a:gd name="connsiteY3981" fmla="*/ 82881 h 933219"/>
                <a:gd name="connsiteX3982" fmla="*/ 1560644 w 2747915"/>
                <a:gd name="connsiteY3982" fmla="*/ 93029 h 933219"/>
                <a:gd name="connsiteX3983" fmla="*/ 1561151 w 2747915"/>
                <a:gd name="connsiteY3983" fmla="*/ 94551 h 933219"/>
                <a:gd name="connsiteX3984" fmla="*/ 1561151 w 2747915"/>
                <a:gd name="connsiteY3984" fmla="*/ 95058 h 933219"/>
                <a:gd name="connsiteX3985" fmla="*/ 1561151 w 2747915"/>
                <a:gd name="connsiteY3985" fmla="*/ 95058 h 933219"/>
                <a:gd name="connsiteX3986" fmla="*/ 1562673 w 2747915"/>
                <a:gd name="connsiteY3986" fmla="*/ 103683 h 933219"/>
                <a:gd name="connsiteX3987" fmla="*/ 1564195 w 2747915"/>
                <a:gd name="connsiteY3987" fmla="*/ 115352 h 933219"/>
                <a:gd name="connsiteX3988" fmla="*/ 1564703 w 2747915"/>
                <a:gd name="connsiteY3988" fmla="*/ 122963 h 933219"/>
                <a:gd name="connsiteX3989" fmla="*/ 1560644 w 2747915"/>
                <a:gd name="connsiteY3989" fmla="*/ 93029 h 933219"/>
                <a:gd name="connsiteX3990" fmla="*/ 1560644 w 2747915"/>
                <a:gd name="connsiteY3990" fmla="*/ 93029 h 933219"/>
                <a:gd name="connsiteX3991" fmla="*/ 1515489 w 2747915"/>
                <a:gd name="connsiteY3991" fmla="*/ 285318 h 933219"/>
                <a:gd name="connsiteX3992" fmla="*/ 1514981 w 2747915"/>
                <a:gd name="connsiteY3992" fmla="*/ 286333 h 933219"/>
                <a:gd name="connsiteX3993" fmla="*/ 1514981 w 2747915"/>
                <a:gd name="connsiteY3993" fmla="*/ 286333 h 933219"/>
                <a:gd name="connsiteX3994" fmla="*/ 1515489 w 2747915"/>
                <a:gd name="connsiteY3994" fmla="*/ 285318 h 933219"/>
                <a:gd name="connsiteX3995" fmla="*/ 1514474 w 2747915"/>
                <a:gd name="connsiteY3995" fmla="*/ 287348 h 933219"/>
                <a:gd name="connsiteX3996" fmla="*/ 1514474 w 2747915"/>
                <a:gd name="connsiteY3996" fmla="*/ 287348 h 933219"/>
                <a:gd name="connsiteX3997" fmla="*/ 1514474 w 2747915"/>
                <a:gd name="connsiteY3997" fmla="*/ 287348 h 933219"/>
                <a:gd name="connsiteX3998" fmla="*/ 1512445 w 2747915"/>
                <a:gd name="connsiteY3998" fmla="*/ 290392 h 933219"/>
                <a:gd name="connsiteX3999" fmla="*/ 1532232 w 2747915"/>
                <a:gd name="connsiteY3999" fmla="*/ 295466 h 933219"/>
                <a:gd name="connsiteX4000" fmla="*/ 1532232 w 2747915"/>
                <a:gd name="connsiteY4000" fmla="*/ 295466 h 933219"/>
                <a:gd name="connsiteX4001" fmla="*/ 1512445 w 2747915"/>
                <a:gd name="connsiteY4001" fmla="*/ 290392 h 933219"/>
                <a:gd name="connsiteX4002" fmla="*/ 1514474 w 2747915"/>
                <a:gd name="connsiteY4002" fmla="*/ 287348 h 933219"/>
                <a:gd name="connsiteX4003" fmla="*/ 1168961 w 2747915"/>
                <a:gd name="connsiteY4003" fmla="*/ 346709 h 933219"/>
                <a:gd name="connsiteX4004" fmla="*/ 1183674 w 2747915"/>
                <a:gd name="connsiteY4004" fmla="*/ 344172 h 933219"/>
                <a:gd name="connsiteX4005" fmla="*/ 1167946 w 2747915"/>
                <a:gd name="connsiteY4005" fmla="*/ 347217 h 933219"/>
                <a:gd name="connsiteX4006" fmla="*/ 1165917 w 2747915"/>
                <a:gd name="connsiteY4006" fmla="*/ 347724 h 933219"/>
                <a:gd name="connsiteX4007" fmla="*/ 1138519 w 2747915"/>
                <a:gd name="connsiteY4007" fmla="*/ 352290 h 933219"/>
                <a:gd name="connsiteX4008" fmla="*/ 1168961 w 2747915"/>
                <a:gd name="connsiteY4008" fmla="*/ 346709 h 933219"/>
                <a:gd name="connsiteX4009" fmla="*/ 894478 w 2747915"/>
                <a:gd name="connsiteY4009" fmla="*/ 395416 h 933219"/>
                <a:gd name="connsiteX4010" fmla="*/ 894478 w 2747915"/>
                <a:gd name="connsiteY4010" fmla="*/ 395416 h 933219"/>
                <a:gd name="connsiteX4011" fmla="*/ 894478 w 2747915"/>
                <a:gd name="connsiteY4011" fmla="*/ 395416 h 933219"/>
                <a:gd name="connsiteX4012" fmla="*/ 894478 w 2747915"/>
                <a:gd name="connsiteY4012" fmla="*/ 395416 h 933219"/>
                <a:gd name="connsiteX4013" fmla="*/ 490619 w 2747915"/>
                <a:gd name="connsiteY4013" fmla="*/ 395416 h 933219"/>
                <a:gd name="connsiteX4014" fmla="*/ 526641 w 2747915"/>
                <a:gd name="connsiteY4014" fmla="*/ 407085 h 933219"/>
                <a:gd name="connsiteX4015" fmla="*/ 506347 w 2747915"/>
                <a:gd name="connsiteY4015" fmla="*/ 402012 h 933219"/>
                <a:gd name="connsiteX4016" fmla="*/ 475398 w 2747915"/>
                <a:gd name="connsiteY4016" fmla="*/ 391864 h 933219"/>
                <a:gd name="connsiteX4017" fmla="*/ 434809 w 2747915"/>
                <a:gd name="connsiteY4017" fmla="*/ 371570 h 933219"/>
                <a:gd name="connsiteX4018" fmla="*/ 490619 w 2747915"/>
                <a:gd name="connsiteY4018" fmla="*/ 395416 h 933219"/>
                <a:gd name="connsiteX4019" fmla="*/ 329785 w 2747915"/>
                <a:gd name="connsiteY4019" fmla="*/ 292422 h 933219"/>
                <a:gd name="connsiteX4020" fmla="*/ 340440 w 2747915"/>
                <a:gd name="connsiteY4020" fmla="*/ 302569 h 933219"/>
                <a:gd name="connsiteX4021" fmla="*/ 329785 w 2747915"/>
                <a:gd name="connsiteY4021" fmla="*/ 292422 h 933219"/>
                <a:gd name="connsiteX4022" fmla="*/ 322682 w 2747915"/>
                <a:gd name="connsiteY4022" fmla="*/ 285826 h 933219"/>
                <a:gd name="connsiteX4023" fmla="*/ 314057 w 2747915"/>
                <a:gd name="connsiteY4023" fmla="*/ 277201 h 933219"/>
                <a:gd name="connsiteX4024" fmla="*/ 322682 w 2747915"/>
                <a:gd name="connsiteY4024" fmla="*/ 285826 h 933219"/>
                <a:gd name="connsiteX4025" fmla="*/ 306954 w 2747915"/>
                <a:gd name="connsiteY4025" fmla="*/ 269590 h 933219"/>
                <a:gd name="connsiteX4026" fmla="*/ 298329 w 2747915"/>
                <a:gd name="connsiteY4026" fmla="*/ 260458 h 933219"/>
                <a:gd name="connsiteX4027" fmla="*/ 306954 w 2747915"/>
                <a:gd name="connsiteY4027" fmla="*/ 269590 h 933219"/>
                <a:gd name="connsiteX4028" fmla="*/ 287167 w 2747915"/>
                <a:gd name="connsiteY4028" fmla="*/ 248281 h 933219"/>
                <a:gd name="connsiteX4029" fmla="*/ 287167 w 2747915"/>
                <a:gd name="connsiteY4029" fmla="*/ 248281 h 933219"/>
                <a:gd name="connsiteX4030" fmla="*/ 291733 w 2747915"/>
                <a:gd name="connsiteY4030" fmla="*/ 252847 h 933219"/>
                <a:gd name="connsiteX4031" fmla="*/ 287167 w 2747915"/>
                <a:gd name="connsiteY4031" fmla="*/ 248281 h 933219"/>
                <a:gd name="connsiteX4032" fmla="*/ 286659 w 2747915"/>
                <a:gd name="connsiteY4032" fmla="*/ 247774 h 933219"/>
                <a:gd name="connsiteX4033" fmla="*/ 286659 w 2747915"/>
                <a:gd name="connsiteY4033" fmla="*/ 247774 h 933219"/>
                <a:gd name="connsiteX4034" fmla="*/ 286659 w 2747915"/>
                <a:gd name="connsiteY4034" fmla="*/ 247774 h 933219"/>
                <a:gd name="connsiteX4035" fmla="*/ 283615 w 2747915"/>
                <a:gd name="connsiteY4035" fmla="*/ 244222 h 933219"/>
                <a:gd name="connsiteX4036" fmla="*/ 286659 w 2747915"/>
                <a:gd name="connsiteY4036" fmla="*/ 247774 h 933219"/>
                <a:gd name="connsiteX4037" fmla="*/ 129885 w 2747915"/>
                <a:gd name="connsiteY4037" fmla="*/ 112308 h 933219"/>
                <a:gd name="connsiteX4038" fmla="*/ 131914 w 2747915"/>
                <a:gd name="connsiteY4038" fmla="*/ 113323 h 933219"/>
                <a:gd name="connsiteX4039" fmla="*/ 129885 w 2747915"/>
                <a:gd name="connsiteY4039" fmla="*/ 112308 h 933219"/>
                <a:gd name="connsiteX4040" fmla="*/ 86251 w 2747915"/>
                <a:gd name="connsiteY4040" fmla="*/ 94551 h 933219"/>
                <a:gd name="connsiteX4041" fmla="*/ 84222 w 2747915"/>
                <a:gd name="connsiteY4041" fmla="*/ 94043 h 933219"/>
                <a:gd name="connsiteX4042" fmla="*/ 86251 w 2747915"/>
                <a:gd name="connsiteY4042" fmla="*/ 94551 h 933219"/>
                <a:gd name="connsiteX4043" fmla="*/ 86251 w 2747915"/>
                <a:gd name="connsiteY4043" fmla="*/ 94551 h 933219"/>
                <a:gd name="connsiteX4044" fmla="*/ 101472 w 2747915"/>
                <a:gd name="connsiteY4044" fmla="*/ 99624 h 933219"/>
                <a:gd name="connsiteX4045" fmla="*/ 101472 w 2747915"/>
                <a:gd name="connsiteY4045" fmla="*/ 99624 h 933219"/>
                <a:gd name="connsiteX4046" fmla="*/ 101472 w 2747915"/>
                <a:gd name="connsiteY4046" fmla="*/ 99624 h 933219"/>
                <a:gd name="connsiteX4047" fmla="*/ 49214 w 2747915"/>
                <a:gd name="connsiteY4047" fmla="*/ 87448 h 933219"/>
                <a:gd name="connsiteX4048" fmla="*/ 44648 w 2747915"/>
                <a:gd name="connsiteY4048" fmla="*/ 86940 h 933219"/>
                <a:gd name="connsiteX4049" fmla="*/ 49214 w 2747915"/>
                <a:gd name="connsiteY4049" fmla="*/ 87448 h 933219"/>
                <a:gd name="connsiteX4050" fmla="*/ 39574 w 2747915"/>
                <a:gd name="connsiteY4050" fmla="*/ 86433 h 933219"/>
                <a:gd name="connsiteX4051" fmla="*/ 32471 w 2747915"/>
                <a:gd name="connsiteY4051" fmla="*/ 85925 h 933219"/>
                <a:gd name="connsiteX4052" fmla="*/ 39574 w 2747915"/>
                <a:gd name="connsiteY4052" fmla="*/ 86433 h 933219"/>
                <a:gd name="connsiteX4053" fmla="*/ 29427 w 2747915"/>
                <a:gd name="connsiteY4053" fmla="*/ 86433 h 933219"/>
                <a:gd name="connsiteX4054" fmla="*/ 23339 w 2747915"/>
                <a:gd name="connsiteY4054" fmla="*/ 86433 h 933219"/>
                <a:gd name="connsiteX4055" fmla="*/ 25875 w 2747915"/>
                <a:gd name="connsiteY4055" fmla="*/ 86433 h 933219"/>
                <a:gd name="connsiteX4056" fmla="*/ 29427 w 2747915"/>
                <a:gd name="connsiteY4056" fmla="*/ 86433 h 933219"/>
                <a:gd name="connsiteX4057" fmla="*/ 18265 w 2747915"/>
                <a:gd name="connsiteY4057" fmla="*/ 86433 h 933219"/>
                <a:gd name="connsiteX4058" fmla="*/ 20294 w 2747915"/>
                <a:gd name="connsiteY4058" fmla="*/ 86433 h 933219"/>
                <a:gd name="connsiteX4059" fmla="*/ 16236 w 2747915"/>
                <a:gd name="connsiteY4059" fmla="*/ 86940 h 933219"/>
                <a:gd name="connsiteX4060" fmla="*/ 18265 w 2747915"/>
                <a:gd name="connsiteY4060" fmla="*/ 86433 h 933219"/>
                <a:gd name="connsiteX4061" fmla="*/ 8118 w 2747915"/>
                <a:gd name="connsiteY4061" fmla="*/ 92521 h 933219"/>
                <a:gd name="connsiteX4062" fmla="*/ 8118 w 2747915"/>
                <a:gd name="connsiteY4062" fmla="*/ 92521 h 933219"/>
                <a:gd name="connsiteX4063" fmla="*/ 5581 w 2747915"/>
                <a:gd name="connsiteY4063" fmla="*/ 90492 h 933219"/>
                <a:gd name="connsiteX4064" fmla="*/ 8118 w 2747915"/>
                <a:gd name="connsiteY4064" fmla="*/ 92521 h 933219"/>
                <a:gd name="connsiteX4065" fmla="*/ 8625 w 2747915"/>
                <a:gd name="connsiteY4065" fmla="*/ 93536 h 933219"/>
                <a:gd name="connsiteX4066" fmla="*/ 8625 w 2747915"/>
                <a:gd name="connsiteY4066" fmla="*/ 93536 h 933219"/>
                <a:gd name="connsiteX4067" fmla="*/ 7103 w 2747915"/>
                <a:gd name="connsiteY4067" fmla="*/ 92521 h 933219"/>
                <a:gd name="connsiteX4068" fmla="*/ 8625 w 2747915"/>
                <a:gd name="connsiteY4068" fmla="*/ 93536 h 933219"/>
                <a:gd name="connsiteX4069" fmla="*/ 66464 w 2747915"/>
                <a:gd name="connsiteY4069" fmla="*/ 219869 h 933219"/>
                <a:gd name="connsiteX4070" fmla="*/ 64942 w 2747915"/>
                <a:gd name="connsiteY4070" fmla="*/ 207692 h 933219"/>
                <a:gd name="connsiteX4071" fmla="*/ 64435 w 2747915"/>
                <a:gd name="connsiteY4071" fmla="*/ 205663 h 933219"/>
                <a:gd name="connsiteX4072" fmla="*/ 64435 w 2747915"/>
                <a:gd name="connsiteY4072" fmla="*/ 205663 h 933219"/>
                <a:gd name="connsiteX4073" fmla="*/ 64942 w 2747915"/>
                <a:gd name="connsiteY4073" fmla="*/ 207692 h 933219"/>
                <a:gd name="connsiteX4074" fmla="*/ 64435 w 2747915"/>
                <a:gd name="connsiteY4074" fmla="*/ 205155 h 933219"/>
                <a:gd name="connsiteX4075" fmla="*/ 64435 w 2747915"/>
                <a:gd name="connsiteY4075" fmla="*/ 205155 h 933219"/>
                <a:gd name="connsiteX4076" fmla="*/ 64942 w 2747915"/>
                <a:gd name="connsiteY4076" fmla="*/ 207692 h 933219"/>
                <a:gd name="connsiteX4077" fmla="*/ 65957 w 2747915"/>
                <a:gd name="connsiteY4077" fmla="*/ 211244 h 933219"/>
                <a:gd name="connsiteX4078" fmla="*/ 67479 w 2747915"/>
                <a:gd name="connsiteY4078" fmla="*/ 217839 h 933219"/>
                <a:gd name="connsiteX4079" fmla="*/ 67479 w 2747915"/>
                <a:gd name="connsiteY4079" fmla="*/ 217839 h 933219"/>
                <a:gd name="connsiteX4080" fmla="*/ 64942 w 2747915"/>
                <a:gd name="connsiteY4080" fmla="*/ 207692 h 933219"/>
                <a:gd name="connsiteX4081" fmla="*/ 66464 w 2747915"/>
                <a:gd name="connsiteY4081" fmla="*/ 219869 h 933219"/>
                <a:gd name="connsiteX4082" fmla="*/ 66464 w 2747915"/>
                <a:gd name="connsiteY4082" fmla="*/ 219869 h 933219"/>
                <a:gd name="connsiteX4083" fmla="*/ 67986 w 2747915"/>
                <a:gd name="connsiteY4083" fmla="*/ 218854 h 933219"/>
                <a:gd name="connsiteX4084" fmla="*/ 68494 w 2747915"/>
                <a:gd name="connsiteY4084" fmla="*/ 221898 h 933219"/>
                <a:gd name="connsiteX4085" fmla="*/ 67986 w 2747915"/>
                <a:gd name="connsiteY4085" fmla="*/ 218854 h 933219"/>
                <a:gd name="connsiteX4086" fmla="*/ 67986 w 2747915"/>
                <a:gd name="connsiteY4086" fmla="*/ 218854 h 933219"/>
                <a:gd name="connsiteX4087" fmla="*/ 78134 w 2747915"/>
                <a:gd name="connsiteY4087" fmla="*/ 245744 h 933219"/>
                <a:gd name="connsiteX4088" fmla="*/ 78641 w 2747915"/>
                <a:gd name="connsiteY4088" fmla="*/ 247266 h 933219"/>
                <a:gd name="connsiteX4089" fmla="*/ 78134 w 2747915"/>
                <a:gd name="connsiteY4089" fmla="*/ 245744 h 933219"/>
                <a:gd name="connsiteX4090" fmla="*/ 78134 w 2747915"/>
                <a:gd name="connsiteY4090" fmla="*/ 245744 h 933219"/>
                <a:gd name="connsiteX4091" fmla="*/ 110605 w 2747915"/>
                <a:gd name="connsiteY4091" fmla="*/ 253355 h 933219"/>
                <a:gd name="connsiteX4092" fmla="*/ 110605 w 2747915"/>
                <a:gd name="connsiteY4092" fmla="*/ 253355 h 933219"/>
                <a:gd name="connsiteX4093" fmla="*/ 110605 w 2747915"/>
                <a:gd name="connsiteY4093" fmla="*/ 253355 h 933219"/>
                <a:gd name="connsiteX4094" fmla="*/ 110605 w 2747915"/>
                <a:gd name="connsiteY4094" fmla="*/ 253355 h 933219"/>
                <a:gd name="connsiteX4095" fmla="*/ 112127 w 2747915"/>
                <a:gd name="connsiteY4095" fmla="*/ 253355 h 933219"/>
                <a:gd name="connsiteX4096" fmla="*/ 112127 w 2747915"/>
                <a:gd name="connsiteY4096" fmla="*/ 253355 h 933219"/>
                <a:gd name="connsiteX4097" fmla="*/ 112127 w 2747915"/>
                <a:gd name="connsiteY4097" fmla="*/ 253355 h 933219"/>
                <a:gd name="connsiteX4098" fmla="*/ 112127 w 2747915"/>
                <a:gd name="connsiteY4098" fmla="*/ 253355 h 933219"/>
                <a:gd name="connsiteX4099" fmla="*/ 190768 w 2747915"/>
                <a:gd name="connsiteY4099" fmla="*/ 351275 h 933219"/>
                <a:gd name="connsiteX4100" fmla="*/ 190768 w 2747915"/>
                <a:gd name="connsiteY4100" fmla="*/ 351275 h 933219"/>
                <a:gd name="connsiteX4101" fmla="*/ 197364 w 2747915"/>
                <a:gd name="connsiteY4101" fmla="*/ 362437 h 933219"/>
                <a:gd name="connsiteX4102" fmla="*/ 197364 w 2747915"/>
                <a:gd name="connsiteY4102" fmla="*/ 362437 h 933219"/>
                <a:gd name="connsiteX4103" fmla="*/ 190768 w 2747915"/>
                <a:gd name="connsiteY4103" fmla="*/ 351275 h 933219"/>
                <a:gd name="connsiteX4104" fmla="*/ 241504 w 2747915"/>
                <a:gd name="connsiteY4104" fmla="*/ 459851 h 933219"/>
                <a:gd name="connsiteX4105" fmla="*/ 242519 w 2747915"/>
                <a:gd name="connsiteY4105" fmla="*/ 461373 h 933219"/>
                <a:gd name="connsiteX4106" fmla="*/ 247085 w 2747915"/>
                <a:gd name="connsiteY4106" fmla="*/ 467461 h 933219"/>
                <a:gd name="connsiteX4107" fmla="*/ 247085 w 2747915"/>
                <a:gd name="connsiteY4107" fmla="*/ 467461 h 933219"/>
                <a:gd name="connsiteX4108" fmla="*/ 247592 w 2747915"/>
                <a:gd name="connsiteY4108" fmla="*/ 471520 h 933219"/>
                <a:gd name="connsiteX4109" fmla="*/ 248100 w 2747915"/>
                <a:gd name="connsiteY4109" fmla="*/ 476086 h 933219"/>
                <a:gd name="connsiteX4110" fmla="*/ 248100 w 2747915"/>
                <a:gd name="connsiteY4110" fmla="*/ 476594 h 933219"/>
                <a:gd name="connsiteX4111" fmla="*/ 241504 w 2747915"/>
                <a:gd name="connsiteY4111" fmla="*/ 459851 h 933219"/>
                <a:gd name="connsiteX4112" fmla="*/ 249622 w 2747915"/>
                <a:gd name="connsiteY4112" fmla="*/ 482682 h 933219"/>
                <a:gd name="connsiteX4113" fmla="*/ 249114 w 2747915"/>
                <a:gd name="connsiteY4113" fmla="*/ 480145 h 933219"/>
                <a:gd name="connsiteX4114" fmla="*/ 250129 w 2747915"/>
                <a:gd name="connsiteY4114" fmla="*/ 477608 h 933219"/>
                <a:gd name="connsiteX4115" fmla="*/ 250129 w 2747915"/>
                <a:gd name="connsiteY4115" fmla="*/ 477608 h 933219"/>
                <a:gd name="connsiteX4116" fmla="*/ 250129 w 2747915"/>
                <a:gd name="connsiteY4116" fmla="*/ 476086 h 933219"/>
                <a:gd name="connsiteX4117" fmla="*/ 250129 w 2747915"/>
                <a:gd name="connsiteY4117" fmla="*/ 475072 h 933219"/>
                <a:gd name="connsiteX4118" fmla="*/ 251144 w 2747915"/>
                <a:gd name="connsiteY4118" fmla="*/ 478116 h 933219"/>
                <a:gd name="connsiteX4119" fmla="*/ 249622 w 2747915"/>
                <a:gd name="connsiteY4119" fmla="*/ 482682 h 933219"/>
                <a:gd name="connsiteX4120" fmla="*/ 233386 w 2747915"/>
                <a:gd name="connsiteY4120" fmla="*/ 603941 h 933219"/>
                <a:gd name="connsiteX4121" fmla="*/ 246070 w 2747915"/>
                <a:gd name="connsiteY4121" fmla="*/ 550669 h 933219"/>
                <a:gd name="connsiteX4122" fmla="*/ 247085 w 2747915"/>
                <a:gd name="connsiteY4122" fmla="*/ 549654 h 933219"/>
                <a:gd name="connsiteX4123" fmla="*/ 248607 w 2747915"/>
                <a:gd name="connsiteY4123" fmla="*/ 546610 h 933219"/>
                <a:gd name="connsiteX4124" fmla="*/ 249114 w 2747915"/>
                <a:gd name="connsiteY4124" fmla="*/ 545088 h 933219"/>
                <a:gd name="connsiteX4125" fmla="*/ 244548 w 2747915"/>
                <a:gd name="connsiteY4125" fmla="*/ 563860 h 933219"/>
                <a:gd name="connsiteX4126" fmla="*/ 236938 w 2747915"/>
                <a:gd name="connsiteY4126" fmla="*/ 597853 h 933219"/>
                <a:gd name="connsiteX4127" fmla="*/ 229327 w 2747915"/>
                <a:gd name="connsiteY4127" fmla="*/ 625758 h 933219"/>
                <a:gd name="connsiteX4128" fmla="*/ 220702 w 2747915"/>
                <a:gd name="connsiteY4128" fmla="*/ 644530 h 933219"/>
                <a:gd name="connsiteX4129" fmla="*/ 212077 w 2747915"/>
                <a:gd name="connsiteY4129" fmla="*/ 663303 h 933219"/>
                <a:gd name="connsiteX4130" fmla="*/ 233386 w 2747915"/>
                <a:gd name="connsiteY4130" fmla="*/ 603941 h 933219"/>
                <a:gd name="connsiteX4131" fmla="*/ 187724 w 2747915"/>
                <a:gd name="connsiteY4131" fmla="*/ 718098 h 933219"/>
                <a:gd name="connsiteX4132" fmla="*/ 185187 w 2747915"/>
                <a:gd name="connsiteY4132" fmla="*/ 724186 h 933219"/>
                <a:gd name="connsiteX4133" fmla="*/ 183157 w 2747915"/>
                <a:gd name="connsiteY4133" fmla="*/ 727738 h 933219"/>
                <a:gd name="connsiteX4134" fmla="*/ 187724 w 2747915"/>
                <a:gd name="connsiteY4134" fmla="*/ 718098 h 933219"/>
                <a:gd name="connsiteX4135" fmla="*/ 119230 w 2747915"/>
                <a:gd name="connsiteY4135" fmla="*/ 823629 h 933219"/>
                <a:gd name="connsiteX4136" fmla="*/ 108575 w 2747915"/>
                <a:gd name="connsiteY4136" fmla="*/ 833776 h 933219"/>
                <a:gd name="connsiteX4137" fmla="*/ 113142 w 2747915"/>
                <a:gd name="connsiteY4137" fmla="*/ 831747 h 933219"/>
                <a:gd name="connsiteX4138" fmla="*/ 113142 w 2747915"/>
                <a:gd name="connsiteY4138" fmla="*/ 831747 h 933219"/>
                <a:gd name="connsiteX4139" fmla="*/ 108575 w 2747915"/>
                <a:gd name="connsiteY4139" fmla="*/ 833776 h 933219"/>
                <a:gd name="connsiteX4140" fmla="*/ 119230 w 2747915"/>
                <a:gd name="connsiteY4140" fmla="*/ 823629 h 933219"/>
                <a:gd name="connsiteX4141" fmla="*/ 337903 w 2747915"/>
                <a:gd name="connsiteY4141" fmla="*/ 698818 h 933219"/>
                <a:gd name="connsiteX4142" fmla="*/ 312027 w 2747915"/>
                <a:gd name="connsiteY4142" fmla="*/ 721649 h 933219"/>
                <a:gd name="connsiteX4143" fmla="*/ 356168 w 2747915"/>
                <a:gd name="connsiteY4143" fmla="*/ 679538 h 933219"/>
                <a:gd name="connsiteX4144" fmla="*/ 352616 w 2747915"/>
                <a:gd name="connsiteY4144" fmla="*/ 682582 h 933219"/>
                <a:gd name="connsiteX4145" fmla="*/ 359212 w 2747915"/>
                <a:gd name="connsiteY4145" fmla="*/ 676494 h 933219"/>
                <a:gd name="connsiteX4146" fmla="*/ 355660 w 2747915"/>
                <a:gd name="connsiteY4146" fmla="*/ 679538 h 933219"/>
                <a:gd name="connsiteX4147" fmla="*/ 376970 w 2747915"/>
                <a:gd name="connsiteY4147" fmla="*/ 659751 h 933219"/>
                <a:gd name="connsiteX4148" fmla="*/ 337903 w 2747915"/>
                <a:gd name="connsiteY4148" fmla="*/ 698818 h 933219"/>
                <a:gd name="connsiteX4149" fmla="*/ 463221 w 2747915"/>
                <a:gd name="connsiteY4149" fmla="*/ 565889 h 933219"/>
                <a:gd name="connsiteX4150" fmla="*/ 466773 w 2747915"/>
                <a:gd name="connsiteY4150" fmla="*/ 560308 h 933219"/>
                <a:gd name="connsiteX4151" fmla="*/ 474890 w 2747915"/>
                <a:gd name="connsiteY4151" fmla="*/ 550161 h 933219"/>
                <a:gd name="connsiteX4152" fmla="*/ 477934 w 2747915"/>
                <a:gd name="connsiteY4152" fmla="*/ 548132 h 933219"/>
                <a:gd name="connsiteX4153" fmla="*/ 480471 w 2747915"/>
                <a:gd name="connsiteY4153" fmla="*/ 546102 h 933219"/>
                <a:gd name="connsiteX4154" fmla="*/ 463221 w 2747915"/>
                <a:gd name="connsiteY4154" fmla="*/ 565889 h 933219"/>
                <a:gd name="connsiteX4155" fmla="*/ 476412 w 2747915"/>
                <a:gd name="connsiteY4155" fmla="*/ 547624 h 933219"/>
                <a:gd name="connsiteX4156" fmla="*/ 482501 w 2747915"/>
                <a:gd name="connsiteY4156" fmla="*/ 540521 h 933219"/>
                <a:gd name="connsiteX4157" fmla="*/ 486052 w 2747915"/>
                <a:gd name="connsiteY4157" fmla="*/ 537477 h 933219"/>
                <a:gd name="connsiteX4158" fmla="*/ 489096 w 2747915"/>
                <a:gd name="connsiteY4158" fmla="*/ 535448 h 933219"/>
                <a:gd name="connsiteX4159" fmla="*/ 481993 w 2747915"/>
                <a:gd name="connsiteY4159" fmla="*/ 543565 h 933219"/>
                <a:gd name="connsiteX4160" fmla="*/ 476412 w 2747915"/>
                <a:gd name="connsiteY4160" fmla="*/ 547624 h 933219"/>
                <a:gd name="connsiteX4161" fmla="*/ 503810 w 2747915"/>
                <a:gd name="connsiteY4161" fmla="*/ 521749 h 933219"/>
                <a:gd name="connsiteX4162" fmla="*/ 497214 w 2747915"/>
                <a:gd name="connsiteY4162" fmla="*/ 530374 h 933219"/>
                <a:gd name="connsiteX4163" fmla="*/ 492141 w 2747915"/>
                <a:gd name="connsiteY4163" fmla="*/ 532404 h 933219"/>
                <a:gd name="connsiteX4164" fmla="*/ 491126 w 2747915"/>
                <a:gd name="connsiteY4164" fmla="*/ 531389 h 933219"/>
                <a:gd name="connsiteX4165" fmla="*/ 488589 w 2747915"/>
                <a:gd name="connsiteY4165" fmla="*/ 532911 h 933219"/>
                <a:gd name="connsiteX4166" fmla="*/ 492648 w 2747915"/>
                <a:gd name="connsiteY4166" fmla="*/ 527837 h 933219"/>
                <a:gd name="connsiteX4167" fmla="*/ 495692 w 2747915"/>
                <a:gd name="connsiteY4167" fmla="*/ 525808 h 933219"/>
                <a:gd name="connsiteX4168" fmla="*/ 503810 w 2747915"/>
                <a:gd name="connsiteY4168" fmla="*/ 521749 h 933219"/>
                <a:gd name="connsiteX4169" fmla="*/ 638261 w 2747915"/>
                <a:gd name="connsiteY4169" fmla="*/ 529867 h 933219"/>
                <a:gd name="connsiteX4170" fmla="*/ 721975 w 2747915"/>
                <a:gd name="connsiteY4170" fmla="*/ 541536 h 933219"/>
                <a:gd name="connsiteX4171" fmla="*/ 781844 w 2747915"/>
                <a:gd name="connsiteY4171" fmla="*/ 552698 h 933219"/>
                <a:gd name="connsiteX4172" fmla="*/ 779815 w 2747915"/>
                <a:gd name="connsiteY4172" fmla="*/ 553205 h 933219"/>
                <a:gd name="connsiteX4173" fmla="*/ 638261 w 2747915"/>
                <a:gd name="connsiteY4173" fmla="*/ 529867 h 933219"/>
                <a:gd name="connsiteX4174" fmla="*/ 1087276 w 2747915"/>
                <a:gd name="connsiteY4174" fmla="*/ 631846 h 933219"/>
                <a:gd name="connsiteX4175" fmla="*/ 1091842 w 2747915"/>
                <a:gd name="connsiteY4175" fmla="*/ 631339 h 933219"/>
                <a:gd name="connsiteX4176" fmla="*/ 1091842 w 2747915"/>
                <a:gd name="connsiteY4176" fmla="*/ 632861 h 933219"/>
                <a:gd name="connsiteX4177" fmla="*/ 1087276 w 2747915"/>
                <a:gd name="connsiteY4177" fmla="*/ 631846 h 933219"/>
                <a:gd name="connsiteX4178" fmla="*/ 1068503 w 2747915"/>
                <a:gd name="connsiteY4178" fmla="*/ 711502 h 933219"/>
                <a:gd name="connsiteX4179" fmla="*/ 1076114 w 2747915"/>
                <a:gd name="connsiteY4179" fmla="*/ 699325 h 933219"/>
                <a:gd name="connsiteX4180" fmla="*/ 1075606 w 2747915"/>
                <a:gd name="connsiteY4180" fmla="*/ 701355 h 933219"/>
                <a:gd name="connsiteX4181" fmla="*/ 1084739 w 2747915"/>
                <a:gd name="connsiteY4181" fmla="*/ 706936 h 933219"/>
                <a:gd name="connsiteX4182" fmla="*/ 1088290 w 2747915"/>
                <a:gd name="connsiteY4182" fmla="*/ 704906 h 933219"/>
                <a:gd name="connsiteX4183" fmla="*/ 1088290 w 2747915"/>
                <a:gd name="connsiteY4183" fmla="*/ 704906 h 933219"/>
                <a:gd name="connsiteX4184" fmla="*/ 1084231 w 2747915"/>
                <a:gd name="connsiteY4184" fmla="*/ 709980 h 933219"/>
                <a:gd name="connsiteX4185" fmla="*/ 1068503 w 2747915"/>
                <a:gd name="connsiteY4185" fmla="*/ 711502 h 933219"/>
                <a:gd name="connsiteX4186" fmla="*/ 1095901 w 2747915"/>
                <a:gd name="connsiteY4186" fmla="*/ 706429 h 933219"/>
                <a:gd name="connsiteX4187" fmla="*/ 1099960 w 2747915"/>
                <a:gd name="connsiteY4187" fmla="*/ 704399 h 933219"/>
                <a:gd name="connsiteX4188" fmla="*/ 1100467 w 2747915"/>
                <a:gd name="connsiteY4188" fmla="*/ 704399 h 933219"/>
                <a:gd name="connsiteX4189" fmla="*/ 1099960 w 2747915"/>
                <a:gd name="connsiteY4189" fmla="*/ 704399 h 933219"/>
                <a:gd name="connsiteX4190" fmla="*/ 1104019 w 2747915"/>
                <a:gd name="connsiteY4190" fmla="*/ 703384 h 933219"/>
                <a:gd name="connsiteX4191" fmla="*/ 1091335 w 2747915"/>
                <a:gd name="connsiteY4191" fmla="*/ 708965 h 933219"/>
                <a:gd name="connsiteX4192" fmla="*/ 1091335 w 2747915"/>
                <a:gd name="connsiteY4192" fmla="*/ 708965 h 933219"/>
                <a:gd name="connsiteX4193" fmla="*/ 1090827 w 2747915"/>
                <a:gd name="connsiteY4193" fmla="*/ 708965 h 933219"/>
                <a:gd name="connsiteX4194" fmla="*/ 1095901 w 2747915"/>
                <a:gd name="connsiteY4194" fmla="*/ 706429 h 933219"/>
                <a:gd name="connsiteX4195" fmla="*/ 1110107 w 2747915"/>
                <a:gd name="connsiteY4195" fmla="*/ 705414 h 933219"/>
                <a:gd name="connsiteX4196" fmla="*/ 1118732 w 2747915"/>
                <a:gd name="connsiteY4196" fmla="*/ 701862 h 933219"/>
                <a:gd name="connsiteX4197" fmla="*/ 1120254 w 2747915"/>
                <a:gd name="connsiteY4197" fmla="*/ 701862 h 933219"/>
                <a:gd name="connsiteX4198" fmla="*/ 1125328 w 2747915"/>
                <a:gd name="connsiteY4198" fmla="*/ 698818 h 933219"/>
                <a:gd name="connsiteX4199" fmla="*/ 1127357 w 2747915"/>
                <a:gd name="connsiteY4199" fmla="*/ 698818 h 933219"/>
                <a:gd name="connsiteX4200" fmla="*/ 1131923 w 2747915"/>
                <a:gd name="connsiteY4200" fmla="*/ 696281 h 933219"/>
                <a:gd name="connsiteX4201" fmla="*/ 1131923 w 2747915"/>
                <a:gd name="connsiteY4201" fmla="*/ 696281 h 933219"/>
                <a:gd name="connsiteX4202" fmla="*/ 1138519 w 2747915"/>
                <a:gd name="connsiteY4202" fmla="*/ 694252 h 933219"/>
                <a:gd name="connsiteX4203" fmla="*/ 1138519 w 2747915"/>
                <a:gd name="connsiteY4203" fmla="*/ 694252 h 933219"/>
                <a:gd name="connsiteX4204" fmla="*/ 1136490 w 2747915"/>
                <a:gd name="connsiteY4204" fmla="*/ 696281 h 933219"/>
                <a:gd name="connsiteX4205" fmla="*/ 1126850 w 2747915"/>
                <a:gd name="connsiteY4205" fmla="*/ 700847 h 933219"/>
                <a:gd name="connsiteX4206" fmla="*/ 1110107 w 2747915"/>
                <a:gd name="connsiteY4206" fmla="*/ 705414 h 933219"/>
                <a:gd name="connsiteX4207" fmla="*/ 1133953 w 2747915"/>
                <a:gd name="connsiteY4207" fmla="*/ 699325 h 933219"/>
                <a:gd name="connsiteX4208" fmla="*/ 1127357 w 2747915"/>
                <a:gd name="connsiteY4208" fmla="*/ 701355 h 933219"/>
                <a:gd name="connsiteX4209" fmla="*/ 1136997 w 2747915"/>
                <a:gd name="connsiteY4209" fmla="*/ 696789 h 933219"/>
                <a:gd name="connsiteX4210" fmla="*/ 1133953 w 2747915"/>
                <a:gd name="connsiteY4210" fmla="*/ 699325 h 933219"/>
                <a:gd name="connsiteX4211" fmla="*/ 1137504 w 2747915"/>
                <a:gd name="connsiteY4211" fmla="*/ 696281 h 933219"/>
                <a:gd name="connsiteX4212" fmla="*/ 1139026 w 2747915"/>
                <a:gd name="connsiteY4212" fmla="*/ 694759 h 933219"/>
                <a:gd name="connsiteX4213" fmla="*/ 1139534 w 2747915"/>
                <a:gd name="connsiteY4213" fmla="*/ 694252 h 933219"/>
                <a:gd name="connsiteX4214" fmla="*/ 1144607 w 2747915"/>
                <a:gd name="connsiteY4214" fmla="*/ 692730 h 933219"/>
                <a:gd name="connsiteX4215" fmla="*/ 1137504 w 2747915"/>
                <a:gd name="connsiteY4215" fmla="*/ 696281 h 933219"/>
                <a:gd name="connsiteX4216" fmla="*/ 1166931 w 2747915"/>
                <a:gd name="connsiteY4216" fmla="*/ 686641 h 933219"/>
                <a:gd name="connsiteX4217" fmla="*/ 1166931 w 2747915"/>
                <a:gd name="connsiteY4217" fmla="*/ 686641 h 933219"/>
                <a:gd name="connsiteX4218" fmla="*/ 1170483 w 2747915"/>
                <a:gd name="connsiteY4218" fmla="*/ 684105 h 933219"/>
                <a:gd name="connsiteX4219" fmla="*/ 1182152 w 2747915"/>
                <a:gd name="connsiteY4219" fmla="*/ 679538 h 933219"/>
                <a:gd name="connsiteX4220" fmla="*/ 1166931 w 2747915"/>
                <a:gd name="connsiteY4220" fmla="*/ 686641 h 933219"/>
                <a:gd name="connsiteX4221" fmla="*/ 1197373 w 2747915"/>
                <a:gd name="connsiteY4221" fmla="*/ 670406 h 933219"/>
                <a:gd name="connsiteX4222" fmla="*/ 1199403 w 2747915"/>
                <a:gd name="connsiteY4222" fmla="*/ 668376 h 933219"/>
                <a:gd name="connsiteX4223" fmla="*/ 1200417 w 2747915"/>
                <a:gd name="connsiteY4223" fmla="*/ 668376 h 933219"/>
                <a:gd name="connsiteX4224" fmla="*/ 1197373 w 2747915"/>
                <a:gd name="connsiteY4224" fmla="*/ 670406 h 933219"/>
                <a:gd name="connsiteX4225" fmla="*/ 1244558 w 2747915"/>
                <a:gd name="connsiteY4225" fmla="*/ 642501 h 933219"/>
                <a:gd name="connsiteX4226" fmla="*/ 1244558 w 2747915"/>
                <a:gd name="connsiteY4226" fmla="*/ 642501 h 933219"/>
                <a:gd name="connsiteX4227" fmla="*/ 1255212 w 2747915"/>
                <a:gd name="connsiteY4227" fmla="*/ 642501 h 933219"/>
                <a:gd name="connsiteX4228" fmla="*/ 1255212 w 2747915"/>
                <a:gd name="connsiteY4228" fmla="*/ 642501 h 933219"/>
                <a:gd name="connsiteX4229" fmla="*/ 1252675 w 2747915"/>
                <a:gd name="connsiteY4229" fmla="*/ 642501 h 933219"/>
                <a:gd name="connsiteX4230" fmla="*/ 1244558 w 2747915"/>
                <a:gd name="connsiteY4230" fmla="*/ 642501 h 933219"/>
                <a:gd name="connsiteX4231" fmla="*/ 1255720 w 2747915"/>
                <a:gd name="connsiteY4231" fmla="*/ 641994 h 933219"/>
                <a:gd name="connsiteX4232" fmla="*/ 1255720 w 2747915"/>
                <a:gd name="connsiteY4232" fmla="*/ 641994 h 933219"/>
                <a:gd name="connsiteX4233" fmla="*/ 1267389 w 2747915"/>
                <a:gd name="connsiteY4233" fmla="*/ 642501 h 933219"/>
                <a:gd name="connsiteX4234" fmla="*/ 1267389 w 2747915"/>
                <a:gd name="connsiteY4234" fmla="*/ 642501 h 933219"/>
                <a:gd name="connsiteX4235" fmla="*/ 1255720 w 2747915"/>
                <a:gd name="connsiteY4235" fmla="*/ 641994 h 933219"/>
                <a:gd name="connsiteX4236" fmla="*/ 1832082 w 2747915"/>
                <a:gd name="connsiteY4236" fmla="*/ 747017 h 933219"/>
                <a:gd name="connsiteX4237" fmla="*/ 1833097 w 2747915"/>
                <a:gd name="connsiteY4237" fmla="*/ 746003 h 933219"/>
                <a:gd name="connsiteX4238" fmla="*/ 1832590 w 2747915"/>
                <a:gd name="connsiteY4238" fmla="*/ 747017 h 933219"/>
                <a:gd name="connsiteX4239" fmla="*/ 1832082 w 2747915"/>
                <a:gd name="connsiteY4239" fmla="*/ 747017 h 933219"/>
                <a:gd name="connsiteX4240" fmla="*/ 1693573 w 2747915"/>
                <a:gd name="connsiteY4240" fmla="*/ 888571 h 933219"/>
                <a:gd name="connsiteX4241" fmla="*/ 1696109 w 2747915"/>
                <a:gd name="connsiteY4241" fmla="*/ 886542 h 933219"/>
                <a:gd name="connsiteX4242" fmla="*/ 1681396 w 2747915"/>
                <a:gd name="connsiteY4242" fmla="*/ 899733 h 933219"/>
                <a:gd name="connsiteX4243" fmla="*/ 1678352 w 2747915"/>
                <a:gd name="connsiteY4243" fmla="*/ 901763 h 933219"/>
                <a:gd name="connsiteX4244" fmla="*/ 1677844 w 2747915"/>
                <a:gd name="connsiteY4244" fmla="*/ 902270 h 933219"/>
                <a:gd name="connsiteX4245" fmla="*/ 1672263 w 2747915"/>
                <a:gd name="connsiteY4245" fmla="*/ 905314 h 933219"/>
                <a:gd name="connsiteX4246" fmla="*/ 1665668 w 2747915"/>
                <a:gd name="connsiteY4246" fmla="*/ 908358 h 933219"/>
                <a:gd name="connsiteX4247" fmla="*/ 1693573 w 2747915"/>
                <a:gd name="connsiteY4247" fmla="*/ 888571 h 933219"/>
                <a:gd name="connsiteX4248" fmla="*/ 1675815 w 2747915"/>
                <a:gd name="connsiteY4248" fmla="*/ 925609 h 933219"/>
                <a:gd name="connsiteX4249" fmla="*/ 1675815 w 2747915"/>
                <a:gd name="connsiteY4249" fmla="*/ 925609 h 933219"/>
                <a:gd name="connsiteX4250" fmla="*/ 1676830 w 2747915"/>
                <a:gd name="connsiteY4250" fmla="*/ 925101 h 933219"/>
                <a:gd name="connsiteX4251" fmla="*/ 1676830 w 2747915"/>
                <a:gd name="connsiteY4251" fmla="*/ 925101 h 933219"/>
                <a:gd name="connsiteX4252" fmla="*/ 1675815 w 2747915"/>
                <a:gd name="connsiteY4252" fmla="*/ 925609 h 933219"/>
                <a:gd name="connsiteX4253" fmla="*/ 1692050 w 2747915"/>
                <a:gd name="connsiteY4253" fmla="*/ 921042 h 933219"/>
                <a:gd name="connsiteX4254" fmla="*/ 1695602 w 2747915"/>
                <a:gd name="connsiteY4254" fmla="*/ 920028 h 933219"/>
                <a:gd name="connsiteX4255" fmla="*/ 1699661 w 2747915"/>
                <a:gd name="connsiteY4255" fmla="*/ 919013 h 933219"/>
                <a:gd name="connsiteX4256" fmla="*/ 1702198 w 2747915"/>
                <a:gd name="connsiteY4256" fmla="*/ 918506 h 933219"/>
                <a:gd name="connsiteX4257" fmla="*/ 1702705 w 2747915"/>
                <a:gd name="connsiteY4257" fmla="*/ 919520 h 933219"/>
                <a:gd name="connsiteX4258" fmla="*/ 1686977 w 2747915"/>
                <a:gd name="connsiteY4258" fmla="*/ 922564 h 933219"/>
                <a:gd name="connsiteX4259" fmla="*/ 1692050 w 2747915"/>
                <a:gd name="connsiteY4259" fmla="*/ 921042 h 933219"/>
                <a:gd name="connsiteX4260" fmla="*/ 1714374 w 2747915"/>
                <a:gd name="connsiteY4260" fmla="*/ 916983 h 933219"/>
                <a:gd name="connsiteX4261" fmla="*/ 1719955 w 2747915"/>
                <a:gd name="connsiteY4261" fmla="*/ 914447 h 933219"/>
                <a:gd name="connsiteX4262" fmla="*/ 1715896 w 2747915"/>
                <a:gd name="connsiteY4262" fmla="*/ 916476 h 933219"/>
                <a:gd name="connsiteX4263" fmla="*/ 1714374 w 2747915"/>
                <a:gd name="connsiteY4263" fmla="*/ 916983 h 933219"/>
                <a:gd name="connsiteX4264" fmla="*/ 1722492 w 2747915"/>
                <a:gd name="connsiteY4264" fmla="*/ 913432 h 933219"/>
                <a:gd name="connsiteX4265" fmla="*/ 1730103 w 2747915"/>
                <a:gd name="connsiteY4265" fmla="*/ 910388 h 933219"/>
                <a:gd name="connsiteX4266" fmla="*/ 1730103 w 2747915"/>
                <a:gd name="connsiteY4266" fmla="*/ 910388 h 933219"/>
                <a:gd name="connsiteX4267" fmla="*/ 1737206 w 2747915"/>
                <a:gd name="connsiteY4267" fmla="*/ 909880 h 933219"/>
                <a:gd name="connsiteX4268" fmla="*/ 1727058 w 2747915"/>
                <a:gd name="connsiteY4268" fmla="*/ 913939 h 933219"/>
                <a:gd name="connsiteX4269" fmla="*/ 1717419 w 2747915"/>
                <a:gd name="connsiteY4269" fmla="*/ 915969 h 933219"/>
                <a:gd name="connsiteX4270" fmla="*/ 1722492 w 2747915"/>
                <a:gd name="connsiteY4270" fmla="*/ 913432 h 933219"/>
                <a:gd name="connsiteX4271" fmla="*/ 1728073 w 2747915"/>
                <a:gd name="connsiteY4271" fmla="*/ 913939 h 933219"/>
                <a:gd name="connsiteX4272" fmla="*/ 1737713 w 2747915"/>
                <a:gd name="connsiteY4272" fmla="*/ 910388 h 933219"/>
                <a:gd name="connsiteX4273" fmla="*/ 1742787 w 2747915"/>
                <a:gd name="connsiteY4273" fmla="*/ 909373 h 933219"/>
                <a:gd name="connsiteX4274" fmla="*/ 1745323 w 2747915"/>
                <a:gd name="connsiteY4274" fmla="*/ 909880 h 933219"/>
                <a:gd name="connsiteX4275" fmla="*/ 1728073 w 2747915"/>
                <a:gd name="connsiteY4275" fmla="*/ 913939 h 933219"/>
                <a:gd name="connsiteX4276" fmla="*/ 1841215 w 2747915"/>
                <a:gd name="connsiteY4276" fmla="*/ 874365 h 933219"/>
                <a:gd name="connsiteX4277" fmla="*/ 1781346 w 2747915"/>
                <a:gd name="connsiteY4277" fmla="*/ 896182 h 933219"/>
                <a:gd name="connsiteX4278" fmla="*/ 1841722 w 2747915"/>
                <a:gd name="connsiteY4278" fmla="*/ 873350 h 933219"/>
                <a:gd name="connsiteX4279" fmla="*/ 1859987 w 2747915"/>
                <a:gd name="connsiteY4279" fmla="*/ 865233 h 933219"/>
                <a:gd name="connsiteX4280" fmla="*/ 1841215 w 2747915"/>
                <a:gd name="connsiteY4280" fmla="*/ 874365 h 933219"/>
                <a:gd name="connsiteX4281" fmla="*/ 1895502 w 2747915"/>
                <a:gd name="connsiteY4281" fmla="*/ 846968 h 933219"/>
                <a:gd name="connsiteX4282" fmla="*/ 1900576 w 2747915"/>
                <a:gd name="connsiteY4282" fmla="*/ 845446 h 933219"/>
                <a:gd name="connsiteX4283" fmla="*/ 1901083 w 2747915"/>
                <a:gd name="connsiteY4283" fmla="*/ 845446 h 933219"/>
                <a:gd name="connsiteX4284" fmla="*/ 1891444 w 2747915"/>
                <a:gd name="connsiteY4284" fmla="*/ 849504 h 933219"/>
                <a:gd name="connsiteX4285" fmla="*/ 1895502 w 2747915"/>
                <a:gd name="connsiteY4285" fmla="*/ 846968 h 933219"/>
                <a:gd name="connsiteX4286" fmla="*/ 1911231 w 2747915"/>
                <a:gd name="connsiteY4286" fmla="*/ 839864 h 933219"/>
                <a:gd name="connsiteX4287" fmla="*/ 1911231 w 2747915"/>
                <a:gd name="connsiteY4287" fmla="*/ 839864 h 933219"/>
                <a:gd name="connsiteX4288" fmla="*/ 1905650 w 2747915"/>
                <a:gd name="connsiteY4288" fmla="*/ 841387 h 933219"/>
                <a:gd name="connsiteX4289" fmla="*/ 1905142 w 2747915"/>
                <a:gd name="connsiteY4289" fmla="*/ 841387 h 933219"/>
                <a:gd name="connsiteX4290" fmla="*/ 1910216 w 2747915"/>
                <a:gd name="connsiteY4290" fmla="*/ 838342 h 933219"/>
                <a:gd name="connsiteX4291" fmla="*/ 1913767 w 2747915"/>
                <a:gd name="connsiteY4291" fmla="*/ 837328 h 933219"/>
                <a:gd name="connsiteX4292" fmla="*/ 1915289 w 2747915"/>
                <a:gd name="connsiteY4292" fmla="*/ 836820 h 933219"/>
                <a:gd name="connsiteX4293" fmla="*/ 1911231 w 2747915"/>
                <a:gd name="connsiteY4293" fmla="*/ 839864 h 933219"/>
                <a:gd name="connsiteX4294" fmla="*/ 1916812 w 2747915"/>
                <a:gd name="connsiteY4294" fmla="*/ 836313 h 933219"/>
                <a:gd name="connsiteX4295" fmla="*/ 1911231 w 2747915"/>
                <a:gd name="connsiteY4295" fmla="*/ 837835 h 933219"/>
                <a:gd name="connsiteX4296" fmla="*/ 1920363 w 2747915"/>
                <a:gd name="connsiteY4296" fmla="*/ 832761 h 933219"/>
                <a:gd name="connsiteX4297" fmla="*/ 1924422 w 2747915"/>
                <a:gd name="connsiteY4297" fmla="*/ 831747 h 933219"/>
                <a:gd name="connsiteX4298" fmla="*/ 1916812 w 2747915"/>
                <a:gd name="connsiteY4298" fmla="*/ 836313 h 933219"/>
                <a:gd name="connsiteX4299" fmla="*/ 1936599 w 2747915"/>
                <a:gd name="connsiteY4299" fmla="*/ 824644 h 933219"/>
                <a:gd name="connsiteX4300" fmla="*/ 1927466 w 2747915"/>
                <a:gd name="connsiteY4300" fmla="*/ 830225 h 933219"/>
                <a:gd name="connsiteX4301" fmla="*/ 1923407 w 2747915"/>
                <a:gd name="connsiteY4301" fmla="*/ 831747 h 933219"/>
                <a:gd name="connsiteX4302" fmla="*/ 1941672 w 2747915"/>
                <a:gd name="connsiteY4302" fmla="*/ 820585 h 933219"/>
                <a:gd name="connsiteX4303" fmla="*/ 1944209 w 2747915"/>
                <a:gd name="connsiteY4303" fmla="*/ 819570 h 933219"/>
                <a:gd name="connsiteX4304" fmla="*/ 1943194 w 2747915"/>
                <a:gd name="connsiteY4304" fmla="*/ 819570 h 933219"/>
                <a:gd name="connsiteX4305" fmla="*/ 1945731 w 2747915"/>
                <a:gd name="connsiteY4305" fmla="*/ 818048 h 933219"/>
                <a:gd name="connsiteX4306" fmla="*/ 1948268 w 2747915"/>
                <a:gd name="connsiteY4306" fmla="*/ 817541 h 933219"/>
                <a:gd name="connsiteX4307" fmla="*/ 1936599 w 2747915"/>
                <a:gd name="connsiteY4307" fmla="*/ 824644 h 933219"/>
                <a:gd name="connsiteX4308" fmla="*/ 1947761 w 2747915"/>
                <a:gd name="connsiteY4308" fmla="*/ 816526 h 933219"/>
                <a:gd name="connsiteX4309" fmla="*/ 1951312 w 2747915"/>
                <a:gd name="connsiteY4309" fmla="*/ 813989 h 933219"/>
                <a:gd name="connsiteX4310" fmla="*/ 1953849 w 2747915"/>
                <a:gd name="connsiteY4310" fmla="*/ 812974 h 933219"/>
                <a:gd name="connsiteX4311" fmla="*/ 1950297 w 2747915"/>
                <a:gd name="connsiteY4311" fmla="*/ 815511 h 933219"/>
                <a:gd name="connsiteX4312" fmla="*/ 1947761 w 2747915"/>
                <a:gd name="connsiteY4312" fmla="*/ 816526 h 933219"/>
                <a:gd name="connsiteX4313" fmla="*/ 1953849 w 2747915"/>
                <a:gd name="connsiteY4313" fmla="*/ 812974 h 933219"/>
                <a:gd name="connsiteX4314" fmla="*/ 1952327 w 2747915"/>
                <a:gd name="connsiteY4314" fmla="*/ 812974 h 933219"/>
                <a:gd name="connsiteX4315" fmla="*/ 1961967 w 2747915"/>
                <a:gd name="connsiteY4315" fmla="*/ 806379 h 933219"/>
                <a:gd name="connsiteX4316" fmla="*/ 1965518 w 2747915"/>
                <a:gd name="connsiteY4316" fmla="*/ 803842 h 933219"/>
                <a:gd name="connsiteX4317" fmla="*/ 1968562 w 2747915"/>
                <a:gd name="connsiteY4317" fmla="*/ 802320 h 933219"/>
                <a:gd name="connsiteX4318" fmla="*/ 1953849 w 2747915"/>
                <a:gd name="connsiteY4318" fmla="*/ 812974 h 933219"/>
                <a:gd name="connsiteX4319" fmla="*/ 1968562 w 2747915"/>
                <a:gd name="connsiteY4319" fmla="*/ 802827 h 933219"/>
                <a:gd name="connsiteX4320" fmla="*/ 1965518 w 2747915"/>
                <a:gd name="connsiteY4320" fmla="*/ 804349 h 933219"/>
                <a:gd name="connsiteX4321" fmla="*/ 1971607 w 2747915"/>
                <a:gd name="connsiteY4321" fmla="*/ 800290 h 933219"/>
                <a:gd name="connsiteX4322" fmla="*/ 1973129 w 2747915"/>
                <a:gd name="connsiteY4322" fmla="*/ 799783 h 933219"/>
                <a:gd name="connsiteX4323" fmla="*/ 1968562 w 2747915"/>
                <a:gd name="connsiteY4323" fmla="*/ 802827 h 933219"/>
                <a:gd name="connsiteX4324" fmla="*/ 1973129 w 2747915"/>
                <a:gd name="connsiteY4324" fmla="*/ 798768 h 933219"/>
                <a:gd name="connsiteX4325" fmla="*/ 1986320 w 2747915"/>
                <a:gd name="connsiteY4325" fmla="*/ 789128 h 933219"/>
                <a:gd name="connsiteX4326" fmla="*/ 1987335 w 2747915"/>
                <a:gd name="connsiteY4326" fmla="*/ 788621 h 933219"/>
                <a:gd name="connsiteX4327" fmla="*/ 1974143 w 2747915"/>
                <a:gd name="connsiteY4327" fmla="*/ 798261 h 933219"/>
                <a:gd name="connsiteX4328" fmla="*/ 1973129 w 2747915"/>
                <a:gd name="connsiteY4328" fmla="*/ 798768 h 933219"/>
                <a:gd name="connsiteX4329" fmla="*/ 1987335 w 2747915"/>
                <a:gd name="connsiteY4329" fmla="*/ 788621 h 933219"/>
                <a:gd name="connsiteX4330" fmla="*/ 1986320 w 2747915"/>
                <a:gd name="connsiteY4330" fmla="*/ 789128 h 933219"/>
                <a:gd name="connsiteX4331" fmla="*/ 1990379 w 2747915"/>
                <a:gd name="connsiteY4331" fmla="*/ 786084 h 933219"/>
                <a:gd name="connsiteX4332" fmla="*/ 2003063 w 2747915"/>
                <a:gd name="connsiteY4332" fmla="*/ 775937 h 933219"/>
                <a:gd name="connsiteX4333" fmla="*/ 2008137 w 2747915"/>
                <a:gd name="connsiteY4333" fmla="*/ 772893 h 933219"/>
                <a:gd name="connsiteX4334" fmla="*/ 1987335 w 2747915"/>
                <a:gd name="connsiteY4334" fmla="*/ 788621 h 933219"/>
                <a:gd name="connsiteX4335" fmla="*/ 2012196 w 2747915"/>
                <a:gd name="connsiteY4335" fmla="*/ 771371 h 933219"/>
                <a:gd name="connsiteX4336" fmla="*/ 2012196 w 2747915"/>
                <a:gd name="connsiteY4336" fmla="*/ 771371 h 933219"/>
                <a:gd name="connsiteX4337" fmla="*/ 2014225 w 2747915"/>
                <a:gd name="connsiteY4337" fmla="*/ 776952 h 933219"/>
                <a:gd name="connsiteX4338" fmla="*/ 2012196 w 2747915"/>
                <a:gd name="connsiteY4338" fmla="*/ 771371 h 933219"/>
                <a:gd name="connsiteX4339" fmla="*/ 2054814 w 2747915"/>
                <a:gd name="connsiteY4339" fmla="*/ 885527 h 933219"/>
                <a:gd name="connsiteX4340" fmla="*/ 2054306 w 2747915"/>
                <a:gd name="connsiteY4340" fmla="*/ 887557 h 933219"/>
                <a:gd name="connsiteX4341" fmla="*/ 2051770 w 2747915"/>
                <a:gd name="connsiteY4341" fmla="*/ 874365 h 933219"/>
                <a:gd name="connsiteX4342" fmla="*/ 2042130 w 2747915"/>
                <a:gd name="connsiteY4342" fmla="*/ 841387 h 933219"/>
                <a:gd name="connsiteX4343" fmla="*/ 2033505 w 2747915"/>
                <a:gd name="connsiteY4343" fmla="*/ 817033 h 933219"/>
                <a:gd name="connsiteX4344" fmla="*/ 2039086 w 2747915"/>
                <a:gd name="connsiteY4344" fmla="*/ 827180 h 933219"/>
                <a:gd name="connsiteX4345" fmla="*/ 2054814 w 2747915"/>
                <a:gd name="connsiteY4345" fmla="*/ 884512 h 933219"/>
                <a:gd name="connsiteX4346" fmla="*/ 2054306 w 2747915"/>
                <a:gd name="connsiteY4346" fmla="*/ 885527 h 933219"/>
                <a:gd name="connsiteX4347" fmla="*/ 2055321 w 2747915"/>
                <a:gd name="connsiteY4347" fmla="*/ 885020 h 933219"/>
                <a:gd name="connsiteX4348" fmla="*/ 2055321 w 2747915"/>
                <a:gd name="connsiteY4348" fmla="*/ 885020 h 933219"/>
                <a:gd name="connsiteX4349" fmla="*/ 2054814 w 2747915"/>
                <a:gd name="connsiteY4349" fmla="*/ 885527 h 933219"/>
                <a:gd name="connsiteX4350" fmla="*/ 2068513 w 2747915"/>
                <a:gd name="connsiteY4350" fmla="*/ 913939 h 933219"/>
                <a:gd name="connsiteX4351" fmla="*/ 2068513 w 2747915"/>
                <a:gd name="connsiteY4351" fmla="*/ 913939 h 933219"/>
                <a:gd name="connsiteX4352" fmla="*/ 2069527 w 2747915"/>
                <a:gd name="connsiteY4352" fmla="*/ 913432 h 933219"/>
                <a:gd name="connsiteX4353" fmla="*/ 2070542 w 2747915"/>
                <a:gd name="connsiteY4353" fmla="*/ 913432 h 933219"/>
                <a:gd name="connsiteX4354" fmla="*/ 2068513 w 2747915"/>
                <a:gd name="connsiteY4354" fmla="*/ 913939 h 933219"/>
                <a:gd name="connsiteX4355" fmla="*/ 2086270 w 2747915"/>
                <a:gd name="connsiteY4355" fmla="*/ 898718 h 933219"/>
                <a:gd name="connsiteX4356" fmla="*/ 2075616 w 2747915"/>
                <a:gd name="connsiteY4356" fmla="*/ 911402 h 933219"/>
                <a:gd name="connsiteX4357" fmla="*/ 2079167 w 2747915"/>
                <a:gd name="connsiteY4357" fmla="*/ 907344 h 933219"/>
                <a:gd name="connsiteX4358" fmla="*/ 2087285 w 2747915"/>
                <a:gd name="connsiteY4358" fmla="*/ 895167 h 933219"/>
                <a:gd name="connsiteX4359" fmla="*/ 2093373 w 2747915"/>
                <a:gd name="connsiteY4359" fmla="*/ 882990 h 933219"/>
                <a:gd name="connsiteX4360" fmla="*/ 2093881 w 2747915"/>
                <a:gd name="connsiteY4360" fmla="*/ 882483 h 933219"/>
                <a:gd name="connsiteX4361" fmla="*/ 2093373 w 2747915"/>
                <a:gd name="connsiteY4361" fmla="*/ 882990 h 933219"/>
                <a:gd name="connsiteX4362" fmla="*/ 2101999 w 2747915"/>
                <a:gd name="connsiteY4362" fmla="*/ 863711 h 933219"/>
                <a:gd name="connsiteX4363" fmla="*/ 2107072 w 2747915"/>
                <a:gd name="connsiteY4363" fmla="*/ 851534 h 933219"/>
                <a:gd name="connsiteX4364" fmla="*/ 2086270 w 2747915"/>
                <a:gd name="connsiteY4364" fmla="*/ 898718 h 933219"/>
                <a:gd name="connsiteX4365" fmla="*/ 2425695 w 2747915"/>
                <a:gd name="connsiteY4365" fmla="*/ 712009 h 933219"/>
                <a:gd name="connsiteX4366" fmla="*/ 2425695 w 2747915"/>
                <a:gd name="connsiteY4366" fmla="*/ 710487 h 933219"/>
                <a:gd name="connsiteX4367" fmla="*/ 2432291 w 2747915"/>
                <a:gd name="connsiteY4367" fmla="*/ 709473 h 933219"/>
                <a:gd name="connsiteX4368" fmla="*/ 2450048 w 2747915"/>
                <a:gd name="connsiteY4368" fmla="*/ 707951 h 933219"/>
                <a:gd name="connsiteX4369" fmla="*/ 2425695 w 2747915"/>
                <a:gd name="connsiteY4369" fmla="*/ 712009 h 93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  <a:cxn ang="0">
                  <a:pos x="connsiteX3029" y="connsiteY3029"/>
                </a:cxn>
                <a:cxn ang="0">
                  <a:pos x="connsiteX3030" y="connsiteY3030"/>
                </a:cxn>
                <a:cxn ang="0">
                  <a:pos x="connsiteX3031" y="connsiteY3031"/>
                </a:cxn>
                <a:cxn ang="0">
                  <a:pos x="connsiteX3032" y="connsiteY3032"/>
                </a:cxn>
                <a:cxn ang="0">
                  <a:pos x="connsiteX3033" y="connsiteY3033"/>
                </a:cxn>
                <a:cxn ang="0">
                  <a:pos x="connsiteX3034" y="connsiteY3034"/>
                </a:cxn>
                <a:cxn ang="0">
                  <a:pos x="connsiteX3035" y="connsiteY3035"/>
                </a:cxn>
                <a:cxn ang="0">
                  <a:pos x="connsiteX3036" y="connsiteY3036"/>
                </a:cxn>
                <a:cxn ang="0">
                  <a:pos x="connsiteX3037" y="connsiteY3037"/>
                </a:cxn>
                <a:cxn ang="0">
                  <a:pos x="connsiteX3038" y="connsiteY3038"/>
                </a:cxn>
                <a:cxn ang="0">
                  <a:pos x="connsiteX3039" y="connsiteY3039"/>
                </a:cxn>
                <a:cxn ang="0">
                  <a:pos x="connsiteX3040" y="connsiteY3040"/>
                </a:cxn>
                <a:cxn ang="0">
                  <a:pos x="connsiteX3041" y="connsiteY3041"/>
                </a:cxn>
                <a:cxn ang="0">
                  <a:pos x="connsiteX3042" y="connsiteY3042"/>
                </a:cxn>
                <a:cxn ang="0">
                  <a:pos x="connsiteX3043" y="connsiteY3043"/>
                </a:cxn>
                <a:cxn ang="0">
                  <a:pos x="connsiteX3044" y="connsiteY3044"/>
                </a:cxn>
                <a:cxn ang="0">
                  <a:pos x="connsiteX3045" y="connsiteY3045"/>
                </a:cxn>
                <a:cxn ang="0">
                  <a:pos x="connsiteX3046" y="connsiteY3046"/>
                </a:cxn>
                <a:cxn ang="0">
                  <a:pos x="connsiteX3047" y="connsiteY3047"/>
                </a:cxn>
                <a:cxn ang="0">
                  <a:pos x="connsiteX3048" y="connsiteY3048"/>
                </a:cxn>
                <a:cxn ang="0">
                  <a:pos x="connsiteX3049" y="connsiteY3049"/>
                </a:cxn>
                <a:cxn ang="0">
                  <a:pos x="connsiteX3050" y="connsiteY3050"/>
                </a:cxn>
                <a:cxn ang="0">
                  <a:pos x="connsiteX3051" y="connsiteY3051"/>
                </a:cxn>
                <a:cxn ang="0">
                  <a:pos x="connsiteX3052" y="connsiteY3052"/>
                </a:cxn>
                <a:cxn ang="0">
                  <a:pos x="connsiteX3053" y="connsiteY3053"/>
                </a:cxn>
                <a:cxn ang="0">
                  <a:pos x="connsiteX3054" y="connsiteY3054"/>
                </a:cxn>
                <a:cxn ang="0">
                  <a:pos x="connsiteX3055" y="connsiteY3055"/>
                </a:cxn>
                <a:cxn ang="0">
                  <a:pos x="connsiteX3056" y="connsiteY3056"/>
                </a:cxn>
                <a:cxn ang="0">
                  <a:pos x="connsiteX3057" y="connsiteY3057"/>
                </a:cxn>
                <a:cxn ang="0">
                  <a:pos x="connsiteX3058" y="connsiteY3058"/>
                </a:cxn>
                <a:cxn ang="0">
                  <a:pos x="connsiteX3059" y="connsiteY3059"/>
                </a:cxn>
                <a:cxn ang="0">
                  <a:pos x="connsiteX3060" y="connsiteY3060"/>
                </a:cxn>
                <a:cxn ang="0">
                  <a:pos x="connsiteX3061" y="connsiteY3061"/>
                </a:cxn>
                <a:cxn ang="0">
                  <a:pos x="connsiteX3062" y="connsiteY3062"/>
                </a:cxn>
                <a:cxn ang="0">
                  <a:pos x="connsiteX3063" y="connsiteY3063"/>
                </a:cxn>
                <a:cxn ang="0">
                  <a:pos x="connsiteX3064" y="connsiteY3064"/>
                </a:cxn>
                <a:cxn ang="0">
                  <a:pos x="connsiteX3065" y="connsiteY3065"/>
                </a:cxn>
                <a:cxn ang="0">
                  <a:pos x="connsiteX3066" y="connsiteY3066"/>
                </a:cxn>
                <a:cxn ang="0">
                  <a:pos x="connsiteX3067" y="connsiteY3067"/>
                </a:cxn>
                <a:cxn ang="0">
                  <a:pos x="connsiteX3068" y="connsiteY3068"/>
                </a:cxn>
                <a:cxn ang="0">
                  <a:pos x="connsiteX3069" y="connsiteY3069"/>
                </a:cxn>
                <a:cxn ang="0">
                  <a:pos x="connsiteX3070" y="connsiteY3070"/>
                </a:cxn>
                <a:cxn ang="0">
                  <a:pos x="connsiteX3071" y="connsiteY3071"/>
                </a:cxn>
                <a:cxn ang="0">
                  <a:pos x="connsiteX3072" y="connsiteY3072"/>
                </a:cxn>
                <a:cxn ang="0">
                  <a:pos x="connsiteX3073" y="connsiteY3073"/>
                </a:cxn>
                <a:cxn ang="0">
                  <a:pos x="connsiteX3074" y="connsiteY3074"/>
                </a:cxn>
                <a:cxn ang="0">
                  <a:pos x="connsiteX3075" y="connsiteY3075"/>
                </a:cxn>
                <a:cxn ang="0">
                  <a:pos x="connsiteX3076" y="connsiteY3076"/>
                </a:cxn>
                <a:cxn ang="0">
                  <a:pos x="connsiteX3077" y="connsiteY3077"/>
                </a:cxn>
                <a:cxn ang="0">
                  <a:pos x="connsiteX3078" y="connsiteY3078"/>
                </a:cxn>
                <a:cxn ang="0">
                  <a:pos x="connsiteX3079" y="connsiteY3079"/>
                </a:cxn>
                <a:cxn ang="0">
                  <a:pos x="connsiteX3080" y="connsiteY3080"/>
                </a:cxn>
                <a:cxn ang="0">
                  <a:pos x="connsiteX3081" y="connsiteY3081"/>
                </a:cxn>
                <a:cxn ang="0">
                  <a:pos x="connsiteX3082" y="connsiteY3082"/>
                </a:cxn>
                <a:cxn ang="0">
                  <a:pos x="connsiteX3083" y="connsiteY3083"/>
                </a:cxn>
                <a:cxn ang="0">
                  <a:pos x="connsiteX3084" y="connsiteY3084"/>
                </a:cxn>
                <a:cxn ang="0">
                  <a:pos x="connsiteX3085" y="connsiteY3085"/>
                </a:cxn>
                <a:cxn ang="0">
                  <a:pos x="connsiteX3086" y="connsiteY3086"/>
                </a:cxn>
                <a:cxn ang="0">
                  <a:pos x="connsiteX3087" y="connsiteY3087"/>
                </a:cxn>
                <a:cxn ang="0">
                  <a:pos x="connsiteX3088" y="connsiteY3088"/>
                </a:cxn>
                <a:cxn ang="0">
                  <a:pos x="connsiteX3089" y="connsiteY3089"/>
                </a:cxn>
                <a:cxn ang="0">
                  <a:pos x="connsiteX3090" y="connsiteY3090"/>
                </a:cxn>
                <a:cxn ang="0">
                  <a:pos x="connsiteX3091" y="connsiteY3091"/>
                </a:cxn>
                <a:cxn ang="0">
                  <a:pos x="connsiteX3092" y="connsiteY3092"/>
                </a:cxn>
                <a:cxn ang="0">
                  <a:pos x="connsiteX3093" y="connsiteY3093"/>
                </a:cxn>
                <a:cxn ang="0">
                  <a:pos x="connsiteX3094" y="connsiteY3094"/>
                </a:cxn>
                <a:cxn ang="0">
                  <a:pos x="connsiteX3095" y="connsiteY3095"/>
                </a:cxn>
                <a:cxn ang="0">
                  <a:pos x="connsiteX3096" y="connsiteY3096"/>
                </a:cxn>
                <a:cxn ang="0">
                  <a:pos x="connsiteX3097" y="connsiteY3097"/>
                </a:cxn>
                <a:cxn ang="0">
                  <a:pos x="connsiteX3098" y="connsiteY3098"/>
                </a:cxn>
                <a:cxn ang="0">
                  <a:pos x="connsiteX3099" y="connsiteY3099"/>
                </a:cxn>
                <a:cxn ang="0">
                  <a:pos x="connsiteX3100" y="connsiteY3100"/>
                </a:cxn>
                <a:cxn ang="0">
                  <a:pos x="connsiteX3101" y="connsiteY3101"/>
                </a:cxn>
                <a:cxn ang="0">
                  <a:pos x="connsiteX3102" y="connsiteY3102"/>
                </a:cxn>
                <a:cxn ang="0">
                  <a:pos x="connsiteX3103" y="connsiteY3103"/>
                </a:cxn>
                <a:cxn ang="0">
                  <a:pos x="connsiteX3104" y="connsiteY3104"/>
                </a:cxn>
                <a:cxn ang="0">
                  <a:pos x="connsiteX3105" y="connsiteY3105"/>
                </a:cxn>
                <a:cxn ang="0">
                  <a:pos x="connsiteX3106" y="connsiteY3106"/>
                </a:cxn>
                <a:cxn ang="0">
                  <a:pos x="connsiteX3107" y="connsiteY3107"/>
                </a:cxn>
                <a:cxn ang="0">
                  <a:pos x="connsiteX3108" y="connsiteY3108"/>
                </a:cxn>
                <a:cxn ang="0">
                  <a:pos x="connsiteX3109" y="connsiteY3109"/>
                </a:cxn>
                <a:cxn ang="0">
                  <a:pos x="connsiteX3110" y="connsiteY3110"/>
                </a:cxn>
                <a:cxn ang="0">
                  <a:pos x="connsiteX3111" y="connsiteY3111"/>
                </a:cxn>
                <a:cxn ang="0">
                  <a:pos x="connsiteX3112" y="connsiteY3112"/>
                </a:cxn>
                <a:cxn ang="0">
                  <a:pos x="connsiteX3113" y="connsiteY3113"/>
                </a:cxn>
                <a:cxn ang="0">
                  <a:pos x="connsiteX3114" y="connsiteY3114"/>
                </a:cxn>
                <a:cxn ang="0">
                  <a:pos x="connsiteX3115" y="connsiteY3115"/>
                </a:cxn>
                <a:cxn ang="0">
                  <a:pos x="connsiteX3116" y="connsiteY3116"/>
                </a:cxn>
                <a:cxn ang="0">
                  <a:pos x="connsiteX3117" y="connsiteY3117"/>
                </a:cxn>
                <a:cxn ang="0">
                  <a:pos x="connsiteX3118" y="connsiteY3118"/>
                </a:cxn>
                <a:cxn ang="0">
                  <a:pos x="connsiteX3119" y="connsiteY3119"/>
                </a:cxn>
                <a:cxn ang="0">
                  <a:pos x="connsiteX3120" y="connsiteY3120"/>
                </a:cxn>
                <a:cxn ang="0">
                  <a:pos x="connsiteX3121" y="connsiteY3121"/>
                </a:cxn>
                <a:cxn ang="0">
                  <a:pos x="connsiteX3122" y="connsiteY3122"/>
                </a:cxn>
                <a:cxn ang="0">
                  <a:pos x="connsiteX3123" y="connsiteY3123"/>
                </a:cxn>
                <a:cxn ang="0">
                  <a:pos x="connsiteX3124" y="connsiteY3124"/>
                </a:cxn>
                <a:cxn ang="0">
                  <a:pos x="connsiteX3125" y="connsiteY3125"/>
                </a:cxn>
                <a:cxn ang="0">
                  <a:pos x="connsiteX3126" y="connsiteY3126"/>
                </a:cxn>
                <a:cxn ang="0">
                  <a:pos x="connsiteX3127" y="connsiteY3127"/>
                </a:cxn>
                <a:cxn ang="0">
                  <a:pos x="connsiteX3128" y="connsiteY3128"/>
                </a:cxn>
                <a:cxn ang="0">
                  <a:pos x="connsiteX3129" y="connsiteY3129"/>
                </a:cxn>
                <a:cxn ang="0">
                  <a:pos x="connsiteX3130" y="connsiteY3130"/>
                </a:cxn>
                <a:cxn ang="0">
                  <a:pos x="connsiteX3131" y="connsiteY3131"/>
                </a:cxn>
                <a:cxn ang="0">
                  <a:pos x="connsiteX3132" y="connsiteY3132"/>
                </a:cxn>
                <a:cxn ang="0">
                  <a:pos x="connsiteX3133" y="connsiteY3133"/>
                </a:cxn>
                <a:cxn ang="0">
                  <a:pos x="connsiteX3134" y="connsiteY3134"/>
                </a:cxn>
                <a:cxn ang="0">
                  <a:pos x="connsiteX3135" y="connsiteY3135"/>
                </a:cxn>
                <a:cxn ang="0">
                  <a:pos x="connsiteX3136" y="connsiteY3136"/>
                </a:cxn>
                <a:cxn ang="0">
                  <a:pos x="connsiteX3137" y="connsiteY3137"/>
                </a:cxn>
                <a:cxn ang="0">
                  <a:pos x="connsiteX3138" y="connsiteY3138"/>
                </a:cxn>
                <a:cxn ang="0">
                  <a:pos x="connsiteX3139" y="connsiteY3139"/>
                </a:cxn>
                <a:cxn ang="0">
                  <a:pos x="connsiteX3140" y="connsiteY3140"/>
                </a:cxn>
                <a:cxn ang="0">
                  <a:pos x="connsiteX3141" y="connsiteY3141"/>
                </a:cxn>
                <a:cxn ang="0">
                  <a:pos x="connsiteX3142" y="connsiteY3142"/>
                </a:cxn>
                <a:cxn ang="0">
                  <a:pos x="connsiteX3143" y="connsiteY3143"/>
                </a:cxn>
                <a:cxn ang="0">
                  <a:pos x="connsiteX3144" y="connsiteY3144"/>
                </a:cxn>
                <a:cxn ang="0">
                  <a:pos x="connsiteX3145" y="connsiteY3145"/>
                </a:cxn>
                <a:cxn ang="0">
                  <a:pos x="connsiteX3146" y="connsiteY3146"/>
                </a:cxn>
                <a:cxn ang="0">
                  <a:pos x="connsiteX3147" y="connsiteY3147"/>
                </a:cxn>
                <a:cxn ang="0">
                  <a:pos x="connsiteX3148" y="connsiteY3148"/>
                </a:cxn>
                <a:cxn ang="0">
                  <a:pos x="connsiteX3149" y="connsiteY3149"/>
                </a:cxn>
                <a:cxn ang="0">
                  <a:pos x="connsiteX3150" y="connsiteY3150"/>
                </a:cxn>
                <a:cxn ang="0">
                  <a:pos x="connsiteX3151" y="connsiteY3151"/>
                </a:cxn>
                <a:cxn ang="0">
                  <a:pos x="connsiteX3152" y="connsiteY3152"/>
                </a:cxn>
                <a:cxn ang="0">
                  <a:pos x="connsiteX3153" y="connsiteY3153"/>
                </a:cxn>
                <a:cxn ang="0">
                  <a:pos x="connsiteX3154" y="connsiteY3154"/>
                </a:cxn>
                <a:cxn ang="0">
                  <a:pos x="connsiteX3155" y="connsiteY3155"/>
                </a:cxn>
                <a:cxn ang="0">
                  <a:pos x="connsiteX3156" y="connsiteY3156"/>
                </a:cxn>
                <a:cxn ang="0">
                  <a:pos x="connsiteX3157" y="connsiteY3157"/>
                </a:cxn>
                <a:cxn ang="0">
                  <a:pos x="connsiteX3158" y="connsiteY3158"/>
                </a:cxn>
                <a:cxn ang="0">
                  <a:pos x="connsiteX3159" y="connsiteY3159"/>
                </a:cxn>
                <a:cxn ang="0">
                  <a:pos x="connsiteX3160" y="connsiteY3160"/>
                </a:cxn>
                <a:cxn ang="0">
                  <a:pos x="connsiteX3161" y="connsiteY3161"/>
                </a:cxn>
                <a:cxn ang="0">
                  <a:pos x="connsiteX3162" y="connsiteY3162"/>
                </a:cxn>
                <a:cxn ang="0">
                  <a:pos x="connsiteX3163" y="connsiteY3163"/>
                </a:cxn>
                <a:cxn ang="0">
                  <a:pos x="connsiteX3164" y="connsiteY3164"/>
                </a:cxn>
                <a:cxn ang="0">
                  <a:pos x="connsiteX3165" y="connsiteY3165"/>
                </a:cxn>
                <a:cxn ang="0">
                  <a:pos x="connsiteX3166" y="connsiteY3166"/>
                </a:cxn>
                <a:cxn ang="0">
                  <a:pos x="connsiteX3167" y="connsiteY3167"/>
                </a:cxn>
                <a:cxn ang="0">
                  <a:pos x="connsiteX3168" y="connsiteY3168"/>
                </a:cxn>
                <a:cxn ang="0">
                  <a:pos x="connsiteX3169" y="connsiteY3169"/>
                </a:cxn>
                <a:cxn ang="0">
                  <a:pos x="connsiteX3170" y="connsiteY3170"/>
                </a:cxn>
                <a:cxn ang="0">
                  <a:pos x="connsiteX3171" y="connsiteY3171"/>
                </a:cxn>
                <a:cxn ang="0">
                  <a:pos x="connsiteX3172" y="connsiteY3172"/>
                </a:cxn>
                <a:cxn ang="0">
                  <a:pos x="connsiteX3173" y="connsiteY3173"/>
                </a:cxn>
                <a:cxn ang="0">
                  <a:pos x="connsiteX3174" y="connsiteY3174"/>
                </a:cxn>
                <a:cxn ang="0">
                  <a:pos x="connsiteX3175" y="connsiteY3175"/>
                </a:cxn>
                <a:cxn ang="0">
                  <a:pos x="connsiteX3176" y="connsiteY3176"/>
                </a:cxn>
                <a:cxn ang="0">
                  <a:pos x="connsiteX3177" y="connsiteY3177"/>
                </a:cxn>
                <a:cxn ang="0">
                  <a:pos x="connsiteX3178" y="connsiteY3178"/>
                </a:cxn>
                <a:cxn ang="0">
                  <a:pos x="connsiteX3179" y="connsiteY3179"/>
                </a:cxn>
                <a:cxn ang="0">
                  <a:pos x="connsiteX3180" y="connsiteY3180"/>
                </a:cxn>
                <a:cxn ang="0">
                  <a:pos x="connsiteX3181" y="connsiteY3181"/>
                </a:cxn>
                <a:cxn ang="0">
                  <a:pos x="connsiteX3182" y="connsiteY3182"/>
                </a:cxn>
                <a:cxn ang="0">
                  <a:pos x="connsiteX3183" y="connsiteY3183"/>
                </a:cxn>
                <a:cxn ang="0">
                  <a:pos x="connsiteX3184" y="connsiteY3184"/>
                </a:cxn>
                <a:cxn ang="0">
                  <a:pos x="connsiteX3185" y="connsiteY3185"/>
                </a:cxn>
                <a:cxn ang="0">
                  <a:pos x="connsiteX3186" y="connsiteY3186"/>
                </a:cxn>
                <a:cxn ang="0">
                  <a:pos x="connsiteX3187" y="connsiteY3187"/>
                </a:cxn>
                <a:cxn ang="0">
                  <a:pos x="connsiteX3188" y="connsiteY3188"/>
                </a:cxn>
                <a:cxn ang="0">
                  <a:pos x="connsiteX3189" y="connsiteY3189"/>
                </a:cxn>
                <a:cxn ang="0">
                  <a:pos x="connsiteX3190" y="connsiteY3190"/>
                </a:cxn>
                <a:cxn ang="0">
                  <a:pos x="connsiteX3191" y="connsiteY3191"/>
                </a:cxn>
                <a:cxn ang="0">
                  <a:pos x="connsiteX3192" y="connsiteY3192"/>
                </a:cxn>
                <a:cxn ang="0">
                  <a:pos x="connsiteX3193" y="connsiteY3193"/>
                </a:cxn>
                <a:cxn ang="0">
                  <a:pos x="connsiteX3194" y="connsiteY3194"/>
                </a:cxn>
                <a:cxn ang="0">
                  <a:pos x="connsiteX3195" y="connsiteY3195"/>
                </a:cxn>
                <a:cxn ang="0">
                  <a:pos x="connsiteX3196" y="connsiteY3196"/>
                </a:cxn>
                <a:cxn ang="0">
                  <a:pos x="connsiteX3197" y="connsiteY3197"/>
                </a:cxn>
                <a:cxn ang="0">
                  <a:pos x="connsiteX3198" y="connsiteY3198"/>
                </a:cxn>
                <a:cxn ang="0">
                  <a:pos x="connsiteX3199" y="connsiteY3199"/>
                </a:cxn>
                <a:cxn ang="0">
                  <a:pos x="connsiteX3200" y="connsiteY3200"/>
                </a:cxn>
                <a:cxn ang="0">
                  <a:pos x="connsiteX3201" y="connsiteY3201"/>
                </a:cxn>
                <a:cxn ang="0">
                  <a:pos x="connsiteX3202" y="connsiteY3202"/>
                </a:cxn>
                <a:cxn ang="0">
                  <a:pos x="connsiteX3203" y="connsiteY3203"/>
                </a:cxn>
                <a:cxn ang="0">
                  <a:pos x="connsiteX3204" y="connsiteY3204"/>
                </a:cxn>
                <a:cxn ang="0">
                  <a:pos x="connsiteX3205" y="connsiteY3205"/>
                </a:cxn>
                <a:cxn ang="0">
                  <a:pos x="connsiteX3206" y="connsiteY3206"/>
                </a:cxn>
                <a:cxn ang="0">
                  <a:pos x="connsiteX3207" y="connsiteY3207"/>
                </a:cxn>
                <a:cxn ang="0">
                  <a:pos x="connsiteX3208" y="connsiteY3208"/>
                </a:cxn>
                <a:cxn ang="0">
                  <a:pos x="connsiteX3209" y="connsiteY3209"/>
                </a:cxn>
                <a:cxn ang="0">
                  <a:pos x="connsiteX3210" y="connsiteY3210"/>
                </a:cxn>
                <a:cxn ang="0">
                  <a:pos x="connsiteX3211" y="connsiteY3211"/>
                </a:cxn>
                <a:cxn ang="0">
                  <a:pos x="connsiteX3212" y="connsiteY3212"/>
                </a:cxn>
                <a:cxn ang="0">
                  <a:pos x="connsiteX3213" y="connsiteY3213"/>
                </a:cxn>
                <a:cxn ang="0">
                  <a:pos x="connsiteX3214" y="connsiteY3214"/>
                </a:cxn>
                <a:cxn ang="0">
                  <a:pos x="connsiteX3215" y="connsiteY3215"/>
                </a:cxn>
                <a:cxn ang="0">
                  <a:pos x="connsiteX3216" y="connsiteY3216"/>
                </a:cxn>
                <a:cxn ang="0">
                  <a:pos x="connsiteX3217" y="connsiteY3217"/>
                </a:cxn>
                <a:cxn ang="0">
                  <a:pos x="connsiteX3218" y="connsiteY3218"/>
                </a:cxn>
                <a:cxn ang="0">
                  <a:pos x="connsiteX3219" y="connsiteY3219"/>
                </a:cxn>
                <a:cxn ang="0">
                  <a:pos x="connsiteX3220" y="connsiteY3220"/>
                </a:cxn>
                <a:cxn ang="0">
                  <a:pos x="connsiteX3221" y="connsiteY3221"/>
                </a:cxn>
                <a:cxn ang="0">
                  <a:pos x="connsiteX3222" y="connsiteY3222"/>
                </a:cxn>
                <a:cxn ang="0">
                  <a:pos x="connsiteX3223" y="connsiteY3223"/>
                </a:cxn>
                <a:cxn ang="0">
                  <a:pos x="connsiteX3224" y="connsiteY3224"/>
                </a:cxn>
                <a:cxn ang="0">
                  <a:pos x="connsiteX3225" y="connsiteY3225"/>
                </a:cxn>
                <a:cxn ang="0">
                  <a:pos x="connsiteX3226" y="connsiteY3226"/>
                </a:cxn>
                <a:cxn ang="0">
                  <a:pos x="connsiteX3227" y="connsiteY3227"/>
                </a:cxn>
                <a:cxn ang="0">
                  <a:pos x="connsiteX3228" y="connsiteY3228"/>
                </a:cxn>
                <a:cxn ang="0">
                  <a:pos x="connsiteX3229" y="connsiteY3229"/>
                </a:cxn>
                <a:cxn ang="0">
                  <a:pos x="connsiteX3230" y="connsiteY3230"/>
                </a:cxn>
                <a:cxn ang="0">
                  <a:pos x="connsiteX3231" y="connsiteY3231"/>
                </a:cxn>
                <a:cxn ang="0">
                  <a:pos x="connsiteX3232" y="connsiteY3232"/>
                </a:cxn>
                <a:cxn ang="0">
                  <a:pos x="connsiteX3233" y="connsiteY3233"/>
                </a:cxn>
                <a:cxn ang="0">
                  <a:pos x="connsiteX3234" y="connsiteY3234"/>
                </a:cxn>
                <a:cxn ang="0">
                  <a:pos x="connsiteX3235" y="connsiteY3235"/>
                </a:cxn>
                <a:cxn ang="0">
                  <a:pos x="connsiteX3236" y="connsiteY3236"/>
                </a:cxn>
                <a:cxn ang="0">
                  <a:pos x="connsiteX3237" y="connsiteY3237"/>
                </a:cxn>
                <a:cxn ang="0">
                  <a:pos x="connsiteX3238" y="connsiteY3238"/>
                </a:cxn>
                <a:cxn ang="0">
                  <a:pos x="connsiteX3239" y="connsiteY3239"/>
                </a:cxn>
                <a:cxn ang="0">
                  <a:pos x="connsiteX3240" y="connsiteY3240"/>
                </a:cxn>
                <a:cxn ang="0">
                  <a:pos x="connsiteX3241" y="connsiteY3241"/>
                </a:cxn>
                <a:cxn ang="0">
                  <a:pos x="connsiteX3242" y="connsiteY3242"/>
                </a:cxn>
                <a:cxn ang="0">
                  <a:pos x="connsiteX3243" y="connsiteY3243"/>
                </a:cxn>
                <a:cxn ang="0">
                  <a:pos x="connsiteX3244" y="connsiteY3244"/>
                </a:cxn>
                <a:cxn ang="0">
                  <a:pos x="connsiteX3245" y="connsiteY3245"/>
                </a:cxn>
                <a:cxn ang="0">
                  <a:pos x="connsiteX3246" y="connsiteY3246"/>
                </a:cxn>
                <a:cxn ang="0">
                  <a:pos x="connsiteX3247" y="connsiteY3247"/>
                </a:cxn>
                <a:cxn ang="0">
                  <a:pos x="connsiteX3248" y="connsiteY3248"/>
                </a:cxn>
                <a:cxn ang="0">
                  <a:pos x="connsiteX3249" y="connsiteY3249"/>
                </a:cxn>
                <a:cxn ang="0">
                  <a:pos x="connsiteX3250" y="connsiteY3250"/>
                </a:cxn>
                <a:cxn ang="0">
                  <a:pos x="connsiteX3251" y="connsiteY3251"/>
                </a:cxn>
                <a:cxn ang="0">
                  <a:pos x="connsiteX3252" y="connsiteY3252"/>
                </a:cxn>
                <a:cxn ang="0">
                  <a:pos x="connsiteX3253" y="connsiteY3253"/>
                </a:cxn>
                <a:cxn ang="0">
                  <a:pos x="connsiteX3254" y="connsiteY3254"/>
                </a:cxn>
                <a:cxn ang="0">
                  <a:pos x="connsiteX3255" y="connsiteY3255"/>
                </a:cxn>
                <a:cxn ang="0">
                  <a:pos x="connsiteX3256" y="connsiteY3256"/>
                </a:cxn>
                <a:cxn ang="0">
                  <a:pos x="connsiteX3257" y="connsiteY3257"/>
                </a:cxn>
                <a:cxn ang="0">
                  <a:pos x="connsiteX3258" y="connsiteY3258"/>
                </a:cxn>
                <a:cxn ang="0">
                  <a:pos x="connsiteX3259" y="connsiteY3259"/>
                </a:cxn>
                <a:cxn ang="0">
                  <a:pos x="connsiteX3260" y="connsiteY3260"/>
                </a:cxn>
                <a:cxn ang="0">
                  <a:pos x="connsiteX3261" y="connsiteY3261"/>
                </a:cxn>
                <a:cxn ang="0">
                  <a:pos x="connsiteX3262" y="connsiteY3262"/>
                </a:cxn>
                <a:cxn ang="0">
                  <a:pos x="connsiteX3263" y="connsiteY3263"/>
                </a:cxn>
                <a:cxn ang="0">
                  <a:pos x="connsiteX3264" y="connsiteY3264"/>
                </a:cxn>
                <a:cxn ang="0">
                  <a:pos x="connsiteX3265" y="connsiteY3265"/>
                </a:cxn>
                <a:cxn ang="0">
                  <a:pos x="connsiteX3266" y="connsiteY3266"/>
                </a:cxn>
                <a:cxn ang="0">
                  <a:pos x="connsiteX3267" y="connsiteY3267"/>
                </a:cxn>
                <a:cxn ang="0">
                  <a:pos x="connsiteX3268" y="connsiteY3268"/>
                </a:cxn>
                <a:cxn ang="0">
                  <a:pos x="connsiteX3269" y="connsiteY3269"/>
                </a:cxn>
                <a:cxn ang="0">
                  <a:pos x="connsiteX3270" y="connsiteY3270"/>
                </a:cxn>
                <a:cxn ang="0">
                  <a:pos x="connsiteX3271" y="connsiteY3271"/>
                </a:cxn>
                <a:cxn ang="0">
                  <a:pos x="connsiteX3272" y="connsiteY3272"/>
                </a:cxn>
                <a:cxn ang="0">
                  <a:pos x="connsiteX3273" y="connsiteY3273"/>
                </a:cxn>
                <a:cxn ang="0">
                  <a:pos x="connsiteX3274" y="connsiteY3274"/>
                </a:cxn>
                <a:cxn ang="0">
                  <a:pos x="connsiteX3275" y="connsiteY3275"/>
                </a:cxn>
                <a:cxn ang="0">
                  <a:pos x="connsiteX3276" y="connsiteY3276"/>
                </a:cxn>
                <a:cxn ang="0">
                  <a:pos x="connsiteX3277" y="connsiteY3277"/>
                </a:cxn>
                <a:cxn ang="0">
                  <a:pos x="connsiteX3278" y="connsiteY3278"/>
                </a:cxn>
                <a:cxn ang="0">
                  <a:pos x="connsiteX3279" y="connsiteY3279"/>
                </a:cxn>
                <a:cxn ang="0">
                  <a:pos x="connsiteX3280" y="connsiteY3280"/>
                </a:cxn>
                <a:cxn ang="0">
                  <a:pos x="connsiteX3281" y="connsiteY3281"/>
                </a:cxn>
                <a:cxn ang="0">
                  <a:pos x="connsiteX3282" y="connsiteY3282"/>
                </a:cxn>
                <a:cxn ang="0">
                  <a:pos x="connsiteX3283" y="connsiteY3283"/>
                </a:cxn>
                <a:cxn ang="0">
                  <a:pos x="connsiteX3284" y="connsiteY3284"/>
                </a:cxn>
                <a:cxn ang="0">
                  <a:pos x="connsiteX3285" y="connsiteY3285"/>
                </a:cxn>
                <a:cxn ang="0">
                  <a:pos x="connsiteX3286" y="connsiteY3286"/>
                </a:cxn>
                <a:cxn ang="0">
                  <a:pos x="connsiteX3287" y="connsiteY3287"/>
                </a:cxn>
                <a:cxn ang="0">
                  <a:pos x="connsiteX3288" y="connsiteY3288"/>
                </a:cxn>
                <a:cxn ang="0">
                  <a:pos x="connsiteX3289" y="connsiteY3289"/>
                </a:cxn>
                <a:cxn ang="0">
                  <a:pos x="connsiteX3290" y="connsiteY3290"/>
                </a:cxn>
                <a:cxn ang="0">
                  <a:pos x="connsiteX3291" y="connsiteY3291"/>
                </a:cxn>
                <a:cxn ang="0">
                  <a:pos x="connsiteX3292" y="connsiteY3292"/>
                </a:cxn>
                <a:cxn ang="0">
                  <a:pos x="connsiteX3293" y="connsiteY3293"/>
                </a:cxn>
                <a:cxn ang="0">
                  <a:pos x="connsiteX3294" y="connsiteY3294"/>
                </a:cxn>
                <a:cxn ang="0">
                  <a:pos x="connsiteX3295" y="connsiteY3295"/>
                </a:cxn>
                <a:cxn ang="0">
                  <a:pos x="connsiteX3296" y="connsiteY3296"/>
                </a:cxn>
                <a:cxn ang="0">
                  <a:pos x="connsiteX3297" y="connsiteY3297"/>
                </a:cxn>
                <a:cxn ang="0">
                  <a:pos x="connsiteX3298" y="connsiteY3298"/>
                </a:cxn>
                <a:cxn ang="0">
                  <a:pos x="connsiteX3299" y="connsiteY3299"/>
                </a:cxn>
                <a:cxn ang="0">
                  <a:pos x="connsiteX3300" y="connsiteY3300"/>
                </a:cxn>
                <a:cxn ang="0">
                  <a:pos x="connsiteX3301" y="connsiteY3301"/>
                </a:cxn>
                <a:cxn ang="0">
                  <a:pos x="connsiteX3302" y="connsiteY3302"/>
                </a:cxn>
                <a:cxn ang="0">
                  <a:pos x="connsiteX3303" y="connsiteY3303"/>
                </a:cxn>
                <a:cxn ang="0">
                  <a:pos x="connsiteX3304" y="connsiteY3304"/>
                </a:cxn>
                <a:cxn ang="0">
                  <a:pos x="connsiteX3305" y="connsiteY3305"/>
                </a:cxn>
                <a:cxn ang="0">
                  <a:pos x="connsiteX3306" y="connsiteY3306"/>
                </a:cxn>
                <a:cxn ang="0">
                  <a:pos x="connsiteX3307" y="connsiteY3307"/>
                </a:cxn>
                <a:cxn ang="0">
                  <a:pos x="connsiteX3308" y="connsiteY3308"/>
                </a:cxn>
                <a:cxn ang="0">
                  <a:pos x="connsiteX3309" y="connsiteY3309"/>
                </a:cxn>
                <a:cxn ang="0">
                  <a:pos x="connsiteX3310" y="connsiteY3310"/>
                </a:cxn>
                <a:cxn ang="0">
                  <a:pos x="connsiteX3311" y="connsiteY3311"/>
                </a:cxn>
                <a:cxn ang="0">
                  <a:pos x="connsiteX3312" y="connsiteY3312"/>
                </a:cxn>
                <a:cxn ang="0">
                  <a:pos x="connsiteX3313" y="connsiteY3313"/>
                </a:cxn>
                <a:cxn ang="0">
                  <a:pos x="connsiteX3314" y="connsiteY3314"/>
                </a:cxn>
                <a:cxn ang="0">
                  <a:pos x="connsiteX3315" y="connsiteY3315"/>
                </a:cxn>
                <a:cxn ang="0">
                  <a:pos x="connsiteX3316" y="connsiteY3316"/>
                </a:cxn>
                <a:cxn ang="0">
                  <a:pos x="connsiteX3317" y="connsiteY3317"/>
                </a:cxn>
                <a:cxn ang="0">
                  <a:pos x="connsiteX3318" y="connsiteY3318"/>
                </a:cxn>
                <a:cxn ang="0">
                  <a:pos x="connsiteX3319" y="connsiteY3319"/>
                </a:cxn>
                <a:cxn ang="0">
                  <a:pos x="connsiteX3320" y="connsiteY3320"/>
                </a:cxn>
                <a:cxn ang="0">
                  <a:pos x="connsiteX3321" y="connsiteY3321"/>
                </a:cxn>
                <a:cxn ang="0">
                  <a:pos x="connsiteX3322" y="connsiteY3322"/>
                </a:cxn>
                <a:cxn ang="0">
                  <a:pos x="connsiteX3323" y="connsiteY3323"/>
                </a:cxn>
                <a:cxn ang="0">
                  <a:pos x="connsiteX3324" y="connsiteY3324"/>
                </a:cxn>
                <a:cxn ang="0">
                  <a:pos x="connsiteX3325" y="connsiteY3325"/>
                </a:cxn>
                <a:cxn ang="0">
                  <a:pos x="connsiteX3326" y="connsiteY3326"/>
                </a:cxn>
                <a:cxn ang="0">
                  <a:pos x="connsiteX3327" y="connsiteY3327"/>
                </a:cxn>
                <a:cxn ang="0">
                  <a:pos x="connsiteX3328" y="connsiteY3328"/>
                </a:cxn>
                <a:cxn ang="0">
                  <a:pos x="connsiteX3329" y="connsiteY3329"/>
                </a:cxn>
                <a:cxn ang="0">
                  <a:pos x="connsiteX3330" y="connsiteY3330"/>
                </a:cxn>
                <a:cxn ang="0">
                  <a:pos x="connsiteX3331" y="connsiteY3331"/>
                </a:cxn>
                <a:cxn ang="0">
                  <a:pos x="connsiteX3332" y="connsiteY3332"/>
                </a:cxn>
                <a:cxn ang="0">
                  <a:pos x="connsiteX3333" y="connsiteY3333"/>
                </a:cxn>
                <a:cxn ang="0">
                  <a:pos x="connsiteX3334" y="connsiteY3334"/>
                </a:cxn>
                <a:cxn ang="0">
                  <a:pos x="connsiteX3335" y="connsiteY3335"/>
                </a:cxn>
                <a:cxn ang="0">
                  <a:pos x="connsiteX3336" y="connsiteY3336"/>
                </a:cxn>
                <a:cxn ang="0">
                  <a:pos x="connsiteX3337" y="connsiteY3337"/>
                </a:cxn>
                <a:cxn ang="0">
                  <a:pos x="connsiteX3338" y="connsiteY3338"/>
                </a:cxn>
                <a:cxn ang="0">
                  <a:pos x="connsiteX3339" y="connsiteY3339"/>
                </a:cxn>
                <a:cxn ang="0">
                  <a:pos x="connsiteX3340" y="connsiteY3340"/>
                </a:cxn>
                <a:cxn ang="0">
                  <a:pos x="connsiteX3341" y="connsiteY3341"/>
                </a:cxn>
                <a:cxn ang="0">
                  <a:pos x="connsiteX3342" y="connsiteY3342"/>
                </a:cxn>
                <a:cxn ang="0">
                  <a:pos x="connsiteX3343" y="connsiteY3343"/>
                </a:cxn>
                <a:cxn ang="0">
                  <a:pos x="connsiteX3344" y="connsiteY3344"/>
                </a:cxn>
                <a:cxn ang="0">
                  <a:pos x="connsiteX3345" y="connsiteY3345"/>
                </a:cxn>
                <a:cxn ang="0">
                  <a:pos x="connsiteX3346" y="connsiteY3346"/>
                </a:cxn>
                <a:cxn ang="0">
                  <a:pos x="connsiteX3347" y="connsiteY3347"/>
                </a:cxn>
                <a:cxn ang="0">
                  <a:pos x="connsiteX3348" y="connsiteY3348"/>
                </a:cxn>
                <a:cxn ang="0">
                  <a:pos x="connsiteX3349" y="connsiteY3349"/>
                </a:cxn>
                <a:cxn ang="0">
                  <a:pos x="connsiteX3350" y="connsiteY3350"/>
                </a:cxn>
                <a:cxn ang="0">
                  <a:pos x="connsiteX3351" y="connsiteY3351"/>
                </a:cxn>
                <a:cxn ang="0">
                  <a:pos x="connsiteX3352" y="connsiteY3352"/>
                </a:cxn>
                <a:cxn ang="0">
                  <a:pos x="connsiteX3353" y="connsiteY3353"/>
                </a:cxn>
                <a:cxn ang="0">
                  <a:pos x="connsiteX3354" y="connsiteY3354"/>
                </a:cxn>
                <a:cxn ang="0">
                  <a:pos x="connsiteX3355" y="connsiteY3355"/>
                </a:cxn>
                <a:cxn ang="0">
                  <a:pos x="connsiteX3356" y="connsiteY3356"/>
                </a:cxn>
                <a:cxn ang="0">
                  <a:pos x="connsiteX3357" y="connsiteY3357"/>
                </a:cxn>
                <a:cxn ang="0">
                  <a:pos x="connsiteX3358" y="connsiteY3358"/>
                </a:cxn>
                <a:cxn ang="0">
                  <a:pos x="connsiteX3359" y="connsiteY3359"/>
                </a:cxn>
                <a:cxn ang="0">
                  <a:pos x="connsiteX3360" y="connsiteY3360"/>
                </a:cxn>
                <a:cxn ang="0">
                  <a:pos x="connsiteX3361" y="connsiteY3361"/>
                </a:cxn>
                <a:cxn ang="0">
                  <a:pos x="connsiteX3362" y="connsiteY3362"/>
                </a:cxn>
                <a:cxn ang="0">
                  <a:pos x="connsiteX3363" y="connsiteY3363"/>
                </a:cxn>
                <a:cxn ang="0">
                  <a:pos x="connsiteX3364" y="connsiteY3364"/>
                </a:cxn>
                <a:cxn ang="0">
                  <a:pos x="connsiteX3365" y="connsiteY3365"/>
                </a:cxn>
                <a:cxn ang="0">
                  <a:pos x="connsiteX3366" y="connsiteY3366"/>
                </a:cxn>
                <a:cxn ang="0">
                  <a:pos x="connsiteX3367" y="connsiteY3367"/>
                </a:cxn>
                <a:cxn ang="0">
                  <a:pos x="connsiteX3368" y="connsiteY3368"/>
                </a:cxn>
                <a:cxn ang="0">
                  <a:pos x="connsiteX3369" y="connsiteY3369"/>
                </a:cxn>
                <a:cxn ang="0">
                  <a:pos x="connsiteX3370" y="connsiteY3370"/>
                </a:cxn>
                <a:cxn ang="0">
                  <a:pos x="connsiteX3371" y="connsiteY3371"/>
                </a:cxn>
                <a:cxn ang="0">
                  <a:pos x="connsiteX3372" y="connsiteY3372"/>
                </a:cxn>
                <a:cxn ang="0">
                  <a:pos x="connsiteX3373" y="connsiteY3373"/>
                </a:cxn>
                <a:cxn ang="0">
                  <a:pos x="connsiteX3374" y="connsiteY3374"/>
                </a:cxn>
                <a:cxn ang="0">
                  <a:pos x="connsiteX3375" y="connsiteY3375"/>
                </a:cxn>
                <a:cxn ang="0">
                  <a:pos x="connsiteX3376" y="connsiteY3376"/>
                </a:cxn>
                <a:cxn ang="0">
                  <a:pos x="connsiteX3377" y="connsiteY3377"/>
                </a:cxn>
                <a:cxn ang="0">
                  <a:pos x="connsiteX3378" y="connsiteY3378"/>
                </a:cxn>
                <a:cxn ang="0">
                  <a:pos x="connsiteX3379" y="connsiteY3379"/>
                </a:cxn>
                <a:cxn ang="0">
                  <a:pos x="connsiteX3380" y="connsiteY3380"/>
                </a:cxn>
                <a:cxn ang="0">
                  <a:pos x="connsiteX3381" y="connsiteY3381"/>
                </a:cxn>
                <a:cxn ang="0">
                  <a:pos x="connsiteX3382" y="connsiteY3382"/>
                </a:cxn>
                <a:cxn ang="0">
                  <a:pos x="connsiteX3383" y="connsiteY3383"/>
                </a:cxn>
                <a:cxn ang="0">
                  <a:pos x="connsiteX3384" y="connsiteY3384"/>
                </a:cxn>
                <a:cxn ang="0">
                  <a:pos x="connsiteX3385" y="connsiteY3385"/>
                </a:cxn>
                <a:cxn ang="0">
                  <a:pos x="connsiteX3386" y="connsiteY3386"/>
                </a:cxn>
                <a:cxn ang="0">
                  <a:pos x="connsiteX3387" y="connsiteY3387"/>
                </a:cxn>
                <a:cxn ang="0">
                  <a:pos x="connsiteX3388" y="connsiteY3388"/>
                </a:cxn>
                <a:cxn ang="0">
                  <a:pos x="connsiteX3389" y="connsiteY3389"/>
                </a:cxn>
                <a:cxn ang="0">
                  <a:pos x="connsiteX3390" y="connsiteY3390"/>
                </a:cxn>
                <a:cxn ang="0">
                  <a:pos x="connsiteX3391" y="connsiteY3391"/>
                </a:cxn>
                <a:cxn ang="0">
                  <a:pos x="connsiteX3392" y="connsiteY3392"/>
                </a:cxn>
                <a:cxn ang="0">
                  <a:pos x="connsiteX3393" y="connsiteY3393"/>
                </a:cxn>
                <a:cxn ang="0">
                  <a:pos x="connsiteX3394" y="connsiteY3394"/>
                </a:cxn>
                <a:cxn ang="0">
                  <a:pos x="connsiteX3395" y="connsiteY3395"/>
                </a:cxn>
                <a:cxn ang="0">
                  <a:pos x="connsiteX3396" y="connsiteY3396"/>
                </a:cxn>
                <a:cxn ang="0">
                  <a:pos x="connsiteX3397" y="connsiteY3397"/>
                </a:cxn>
                <a:cxn ang="0">
                  <a:pos x="connsiteX3398" y="connsiteY3398"/>
                </a:cxn>
                <a:cxn ang="0">
                  <a:pos x="connsiteX3399" y="connsiteY3399"/>
                </a:cxn>
                <a:cxn ang="0">
                  <a:pos x="connsiteX3400" y="connsiteY3400"/>
                </a:cxn>
                <a:cxn ang="0">
                  <a:pos x="connsiteX3401" y="connsiteY3401"/>
                </a:cxn>
                <a:cxn ang="0">
                  <a:pos x="connsiteX3402" y="connsiteY3402"/>
                </a:cxn>
                <a:cxn ang="0">
                  <a:pos x="connsiteX3403" y="connsiteY3403"/>
                </a:cxn>
                <a:cxn ang="0">
                  <a:pos x="connsiteX3404" y="connsiteY3404"/>
                </a:cxn>
                <a:cxn ang="0">
                  <a:pos x="connsiteX3405" y="connsiteY3405"/>
                </a:cxn>
                <a:cxn ang="0">
                  <a:pos x="connsiteX3406" y="connsiteY3406"/>
                </a:cxn>
                <a:cxn ang="0">
                  <a:pos x="connsiteX3407" y="connsiteY3407"/>
                </a:cxn>
                <a:cxn ang="0">
                  <a:pos x="connsiteX3408" y="connsiteY3408"/>
                </a:cxn>
                <a:cxn ang="0">
                  <a:pos x="connsiteX3409" y="connsiteY3409"/>
                </a:cxn>
                <a:cxn ang="0">
                  <a:pos x="connsiteX3410" y="connsiteY3410"/>
                </a:cxn>
                <a:cxn ang="0">
                  <a:pos x="connsiteX3411" y="connsiteY3411"/>
                </a:cxn>
                <a:cxn ang="0">
                  <a:pos x="connsiteX3412" y="connsiteY3412"/>
                </a:cxn>
                <a:cxn ang="0">
                  <a:pos x="connsiteX3413" y="connsiteY3413"/>
                </a:cxn>
                <a:cxn ang="0">
                  <a:pos x="connsiteX3414" y="connsiteY3414"/>
                </a:cxn>
                <a:cxn ang="0">
                  <a:pos x="connsiteX3415" y="connsiteY3415"/>
                </a:cxn>
                <a:cxn ang="0">
                  <a:pos x="connsiteX3416" y="connsiteY3416"/>
                </a:cxn>
                <a:cxn ang="0">
                  <a:pos x="connsiteX3417" y="connsiteY3417"/>
                </a:cxn>
                <a:cxn ang="0">
                  <a:pos x="connsiteX3418" y="connsiteY3418"/>
                </a:cxn>
                <a:cxn ang="0">
                  <a:pos x="connsiteX3419" y="connsiteY3419"/>
                </a:cxn>
                <a:cxn ang="0">
                  <a:pos x="connsiteX3420" y="connsiteY3420"/>
                </a:cxn>
                <a:cxn ang="0">
                  <a:pos x="connsiteX3421" y="connsiteY3421"/>
                </a:cxn>
                <a:cxn ang="0">
                  <a:pos x="connsiteX3422" y="connsiteY3422"/>
                </a:cxn>
                <a:cxn ang="0">
                  <a:pos x="connsiteX3423" y="connsiteY3423"/>
                </a:cxn>
                <a:cxn ang="0">
                  <a:pos x="connsiteX3424" y="connsiteY3424"/>
                </a:cxn>
                <a:cxn ang="0">
                  <a:pos x="connsiteX3425" y="connsiteY3425"/>
                </a:cxn>
                <a:cxn ang="0">
                  <a:pos x="connsiteX3426" y="connsiteY3426"/>
                </a:cxn>
                <a:cxn ang="0">
                  <a:pos x="connsiteX3427" y="connsiteY3427"/>
                </a:cxn>
                <a:cxn ang="0">
                  <a:pos x="connsiteX3428" y="connsiteY3428"/>
                </a:cxn>
                <a:cxn ang="0">
                  <a:pos x="connsiteX3429" y="connsiteY3429"/>
                </a:cxn>
                <a:cxn ang="0">
                  <a:pos x="connsiteX3430" y="connsiteY3430"/>
                </a:cxn>
                <a:cxn ang="0">
                  <a:pos x="connsiteX3431" y="connsiteY3431"/>
                </a:cxn>
                <a:cxn ang="0">
                  <a:pos x="connsiteX3432" y="connsiteY3432"/>
                </a:cxn>
                <a:cxn ang="0">
                  <a:pos x="connsiteX3433" y="connsiteY3433"/>
                </a:cxn>
                <a:cxn ang="0">
                  <a:pos x="connsiteX3434" y="connsiteY3434"/>
                </a:cxn>
                <a:cxn ang="0">
                  <a:pos x="connsiteX3435" y="connsiteY3435"/>
                </a:cxn>
                <a:cxn ang="0">
                  <a:pos x="connsiteX3436" y="connsiteY3436"/>
                </a:cxn>
                <a:cxn ang="0">
                  <a:pos x="connsiteX3437" y="connsiteY3437"/>
                </a:cxn>
                <a:cxn ang="0">
                  <a:pos x="connsiteX3438" y="connsiteY3438"/>
                </a:cxn>
                <a:cxn ang="0">
                  <a:pos x="connsiteX3439" y="connsiteY3439"/>
                </a:cxn>
                <a:cxn ang="0">
                  <a:pos x="connsiteX3440" y="connsiteY3440"/>
                </a:cxn>
                <a:cxn ang="0">
                  <a:pos x="connsiteX3441" y="connsiteY3441"/>
                </a:cxn>
                <a:cxn ang="0">
                  <a:pos x="connsiteX3442" y="connsiteY3442"/>
                </a:cxn>
                <a:cxn ang="0">
                  <a:pos x="connsiteX3443" y="connsiteY3443"/>
                </a:cxn>
                <a:cxn ang="0">
                  <a:pos x="connsiteX3444" y="connsiteY3444"/>
                </a:cxn>
                <a:cxn ang="0">
                  <a:pos x="connsiteX3445" y="connsiteY3445"/>
                </a:cxn>
                <a:cxn ang="0">
                  <a:pos x="connsiteX3446" y="connsiteY3446"/>
                </a:cxn>
                <a:cxn ang="0">
                  <a:pos x="connsiteX3447" y="connsiteY3447"/>
                </a:cxn>
                <a:cxn ang="0">
                  <a:pos x="connsiteX3448" y="connsiteY3448"/>
                </a:cxn>
                <a:cxn ang="0">
                  <a:pos x="connsiteX3449" y="connsiteY3449"/>
                </a:cxn>
                <a:cxn ang="0">
                  <a:pos x="connsiteX3450" y="connsiteY3450"/>
                </a:cxn>
                <a:cxn ang="0">
                  <a:pos x="connsiteX3451" y="connsiteY3451"/>
                </a:cxn>
                <a:cxn ang="0">
                  <a:pos x="connsiteX3452" y="connsiteY3452"/>
                </a:cxn>
                <a:cxn ang="0">
                  <a:pos x="connsiteX3453" y="connsiteY3453"/>
                </a:cxn>
                <a:cxn ang="0">
                  <a:pos x="connsiteX3454" y="connsiteY3454"/>
                </a:cxn>
                <a:cxn ang="0">
                  <a:pos x="connsiteX3455" y="connsiteY3455"/>
                </a:cxn>
                <a:cxn ang="0">
                  <a:pos x="connsiteX3456" y="connsiteY3456"/>
                </a:cxn>
                <a:cxn ang="0">
                  <a:pos x="connsiteX3457" y="connsiteY3457"/>
                </a:cxn>
                <a:cxn ang="0">
                  <a:pos x="connsiteX3458" y="connsiteY3458"/>
                </a:cxn>
                <a:cxn ang="0">
                  <a:pos x="connsiteX3459" y="connsiteY3459"/>
                </a:cxn>
                <a:cxn ang="0">
                  <a:pos x="connsiteX3460" y="connsiteY3460"/>
                </a:cxn>
                <a:cxn ang="0">
                  <a:pos x="connsiteX3461" y="connsiteY3461"/>
                </a:cxn>
                <a:cxn ang="0">
                  <a:pos x="connsiteX3462" y="connsiteY3462"/>
                </a:cxn>
                <a:cxn ang="0">
                  <a:pos x="connsiteX3463" y="connsiteY3463"/>
                </a:cxn>
                <a:cxn ang="0">
                  <a:pos x="connsiteX3464" y="connsiteY3464"/>
                </a:cxn>
                <a:cxn ang="0">
                  <a:pos x="connsiteX3465" y="connsiteY3465"/>
                </a:cxn>
                <a:cxn ang="0">
                  <a:pos x="connsiteX3466" y="connsiteY3466"/>
                </a:cxn>
                <a:cxn ang="0">
                  <a:pos x="connsiteX3467" y="connsiteY3467"/>
                </a:cxn>
                <a:cxn ang="0">
                  <a:pos x="connsiteX3468" y="connsiteY3468"/>
                </a:cxn>
                <a:cxn ang="0">
                  <a:pos x="connsiteX3469" y="connsiteY3469"/>
                </a:cxn>
                <a:cxn ang="0">
                  <a:pos x="connsiteX3470" y="connsiteY3470"/>
                </a:cxn>
                <a:cxn ang="0">
                  <a:pos x="connsiteX3471" y="connsiteY3471"/>
                </a:cxn>
                <a:cxn ang="0">
                  <a:pos x="connsiteX3472" y="connsiteY3472"/>
                </a:cxn>
                <a:cxn ang="0">
                  <a:pos x="connsiteX3473" y="connsiteY3473"/>
                </a:cxn>
                <a:cxn ang="0">
                  <a:pos x="connsiteX3474" y="connsiteY3474"/>
                </a:cxn>
                <a:cxn ang="0">
                  <a:pos x="connsiteX3475" y="connsiteY3475"/>
                </a:cxn>
                <a:cxn ang="0">
                  <a:pos x="connsiteX3476" y="connsiteY3476"/>
                </a:cxn>
                <a:cxn ang="0">
                  <a:pos x="connsiteX3477" y="connsiteY3477"/>
                </a:cxn>
                <a:cxn ang="0">
                  <a:pos x="connsiteX3478" y="connsiteY3478"/>
                </a:cxn>
                <a:cxn ang="0">
                  <a:pos x="connsiteX3479" y="connsiteY3479"/>
                </a:cxn>
                <a:cxn ang="0">
                  <a:pos x="connsiteX3480" y="connsiteY3480"/>
                </a:cxn>
                <a:cxn ang="0">
                  <a:pos x="connsiteX3481" y="connsiteY3481"/>
                </a:cxn>
                <a:cxn ang="0">
                  <a:pos x="connsiteX3482" y="connsiteY3482"/>
                </a:cxn>
                <a:cxn ang="0">
                  <a:pos x="connsiteX3483" y="connsiteY3483"/>
                </a:cxn>
                <a:cxn ang="0">
                  <a:pos x="connsiteX3484" y="connsiteY3484"/>
                </a:cxn>
                <a:cxn ang="0">
                  <a:pos x="connsiteX3485" y="connsiteY3485"/>
                </a:cxn>
                <a:cxn ang="0">
                  <a:pos x="connsiteX3486" y="connsiteY3486"/>
                </a:cxn>
                <a:cxn ang="0">
                  <a:pos x="connsiteX3487" y="connsiteY3487"/>
                </a:cxn>
                <a:cxn ang="0">
                  <a:pos x="connsiteX3488" y="connsiteY3488"/>
                </a:cxn>
                <a:cxn ang="0">
                  <a:pos x="connsiteX3489" y="connsiteY3489"/>
                </a:cxn>
                <a:cxn ang="0">
                  <a:pos x="connsiteX3490" y="connsiteY3490"/>
                </a:cxn>
                <a:cxn ang="0">
                  <a:pos x="connsiteX3491" y="connsiteY3491"/>
                </a:cxn>
                <a:cxn ang="0">
                  <a:pos x="connsiteX3492" y="connsiteY3492"/>
                </a:cxn>
                <a:cxn ang="0">
                  <a:pos x="connsiteX3493" y="connsiteY3493"/>
                </a:cxn>
                <a:cxn ang="0">
                  <a:pos x="connsiteX3494" y="connsiteY3494"/>
                </a:cxn>
                <a:cxn ang="0">
                  <a:pos x="connsiteX3495" y="connsiteY3495"/>
                </a:cxn>
                <a:cxn ang="0">
                  <a:pos x="connsiteX3496" y="connsiteY3496"/>
                </a:cxn>
                <a:cxn ang="0">
                  <a:pos x="connsiteX3497" y="connsiteY3497"/>
                </a:cxn>
                <a:cxn ang="0">
                  <a:pos x="connsiteX3498" y="connsiteY3498"/>
                </a:cxn>
                <a:cxn ang="0">
                  <a:pos x="connsiteX3499" y="connsiteY3499"/>
                </a:cxn>
                <a:cxn ang="0">
                  <a:pos x="connsiteX3500" y="connsiteY3500"/>
                </a:cxn>
                <a:cxn ang="0">
                  <a:pos x="connsiteX3501" y="connsiteY3501"/>
                </a:cxn>
                <a:cxn ang="0">
                  <a:pos x="connsiteX3502" y="connsiteY3502"/>
                </a:cxn>
                <a:cxn ang="0">
                  <a:pos x="connsiteX3503" y="connsiteY3503"/>
                </a:cxn>
                <a:cxn ang="0">
                  <a:pos x="connsiteX3504" y="connsiteY3504"/>
                </a:cxn>
                <a:cxn ang="0">
                  <a:pos x="connsiteX3505" y="connsiteY3505"/>
                </a:cxn>
                <a:cxn ang="0">
                  <a:pos x="connsiteX3506" y="connsiteY3506"/>
                </a:cxn>
                <a:cxn ang="0">
                  <a:pos x="connsiteX3507" y="connsiteY3507"/>
                </a:cxn>
                <a:cxn ang="0">
                  <a:pos x="connsiteX3508" y="connsiteY3508"/>
                </a:cxn>
                <a:cxn ang="0">
                  <a:pos x="connsiteX3509" y="connsiteY3509"/>
                </a:cxn>
                <a:cxn ang="0">
                  <a:pos x="connsiteX3510" y="connsiteY3510"/>
                </a:cxn>
                <a:cxn ang="0">
                  <a:pos x="connsiteX3511" y="connsiteY3511"/>
                </a:cxn>
                <a:cxn ang="0">
                  <a:pos x="connsiteX3512" y="connsiteY3512"/>
                </a:cxn>
                <a:cxn ang="0">
                  <a:pos x="connsiteX3513" y="connsiteY3513"/>
                </a:cxn>
                <a:cxn ang="0">
                  <a:pos x="connsiteX3514" y="connsiteY3514"/>
                </a:cxn>
                <a:cxn ang="0">
                  <a:pos x="connsiteX3515" y="connsiteY3515"/>
                </a:cxn>
                <a:cxn ang="0">
                  <a:pos x="connsiteX3516" y="connsiteY3516"/>
                </a:cxn>
                <a:cxn ang="0">
                  <a:pos x="connsiteX3517" y="connsiteY3517"/>
                </a:cxn>
                <a:cxn ang="0">
                  <a:pos x="connsiteX3518" y="connsiteY3518"/>
                </a:cxn>
                <a:cxn ang="0">
                  <a:pos x="connsiteX3519" y="connsiteY3519"/>
                </a:cxn>
                <a:cxn ang="0">
                  <a:pos x="connsiteX3520" y="connsiteY3520"/>
                </a:cxn>
                <a:cxn ang="0">
                  <a:pos x="connsiteX3521" y="connsiteY3521"/>
                </a:cxn>
                <a:cxn ang="0">
                  <a:pos x="connsiteX3522" y="connsiteY3522"/>
                </a:cxn>
                <a:cxn ang="0">
                  <a:pos x="connsiteX3523" y="connsiteY3523"/>
                </a:cxn>
                <a:cxn ang="0">
                  <a:pos x="connsiteX3524" y="connsiteY3524"/>
                </a:cxn>
                <a:cxn ang="0">
                  <a:pos x="connsiteX3525" y="connsiteY3525"/>
                </a:cxn>
                <a:cxn ang="0">
                  <a:pos x="connsiteX3526" y="connsiteY3526"/>
                </a:cxn>
                <a:cxn ang="0">
                  <a:pos x="connsiteX3527" y="connsiteY3527"/>
                </a:cxn>
                <a:cxn ang="0">
                  <a:pos x="connsiteX3528" y="connsiteY3528"/>
                </a:cxn>
                <a:cxn ang="0">
                  <a:pos x="connsiteX3529" y="connsiteY3529"/>
                </a:cxn>
                <a:cxn ang="0">
                  <a:pos x="connsiteX3530" y="connsiteY3530"/>
                </a:cxn>
                <a:cxn ang="0">
                  <a:pos x="connsiteX3531" y="connsiteY3531"/>
                </a:cxn>
                <a:cxn ang="0">
                  <a:pos x="connsiteX3532" y="connsiteY3532"/>
                </a:cxn>
                <a:cxn ang="0">
                  <a:pos x="connsiteX3533" y="connsiteY3533"/>
                </a:cxn>
                <a:cxn ang="0">
                  <a:pos x="connsiteX3534" y="connsiteY3534"/>
                </a:cxn>
                <a:cxn ang="0">
                  <a:pos x="connsiteX3535" y="connsiteY3535"/>
                </a:cxn>
                <a:cxn ang="0">
                  <a:pos x="connsiteX3536" y="connsiteY3536"/>
                </a:cxn>
                <a:cxn ang="0">
                  <a:pos x="connsiteX3537" y="connsiteY3537"/>
                </a:cxn>
                <a:cxn ang="0">
                  <a:pos x="connsiteX3538" y="connsiteY3538"/>
                </a:cxn>
                <a:cxn ang="0">
                  <a:pos x="connsiteX3539" y="connsiteY3539"/>
                </a:cxn>
                <a:cxn ang="0">
                  <a:pos x="connsiteX3540" y="connsiteY3540"/>
                </a:cxn>
                <a:cxn ang="0">
                  <a:pos x="connsiteX3541" y="connsiteY3541"/>
                </a:cxn>
                <a:cxn ang="0">
                  <a:pos x="connsiteX3542" y="connsiteY3542"/>
                </a:cxn>
                <a:cxn ang="0">
                  <a:pos x="connsiteX3543" y="connsiteY3543"/>
                </a:cxn>
                <a:cxn ang="0">
                  <a:pos x="connsiteX3544" y="connsiteY3544"/>
                </a:cxn>
                <a:cxn ang="0">
                  <a:pos x="connsiteX3545" y="connsiteY3545"/>
                </a:cxn>
                <a:cxn ang="0">
                  <a:pos x="connsiteX3546" y="connsiteY3546"/>
                </a:cxn>
                <a:cxn ang="0">
                  <a:pos x="connsiteX3547" y="connsiteY3547"/>
                </a:cxn>
                <a:cxn ang="0">
                  <a:pos x="connsiteX3548" y="connsiteY3548"/>
                </a:cxn>
                <a:cxn ang="0">
                  <a:pos x="connsiteX3549" y="connsiteY3549"/>
                </a:cxn>
                <a:cxn ang="0">
                  <a:pos x="connsiteX3550" y="connsiteY3550"/>
                </a:cxn>
                <a:cxn ang="0">
                  <a:pos x="connsiteX3551" y="connsiteY3551"/>
                </a:cxn>
                <a:cxn ang="0">
                  <a:pos x="connsiteX3552" y="connsiteY3552"/>
                </a:cxn>
                <a:cxn ang="0">
                  <a:pos x="connsiteX3553" y="connsiteY3553"/>
                </a:cxn>
                <a:cxn ang="0">
                  <a:pos x="connsiteX3554" y="connsiteY3554"/>
                </a:cxn>
                <a:cxn ang="0">
                  <a:pos x="connsiteX3555" y="connsiteY3555"/>
                </a:cxn>
                <a:cxn ang="0">
                  <a:pos x="connsiteX3556" y="connsiteY3556"/>
                </a:cxn>
                <a:cxn ang="0">
                  <a:pos x="connsiteX3557" y="connsiteY3557"/>
                </a:cxn>
                <a:cxn ang="0">
                  <a:pos x="connsiteX3558" y="connsiteY3558"/>
                </a:cxn>
                <a:cxn ang="0">
                  <a:pos x="connsiteX3559" y="connsiteY3559"/>
                </a:cxn>
                <a:cxn ang="0">
                  <a:pos x="connsiteX3560" y="connsiteY3560"/>
                </a:cxn>
                <a:cxn ang="0">
                  <a:pos x="connsiteX3561" y="connsiteY3561"/>
                </a:cxn>
                <a:cxn ang="0">
                  <a:pos x="connsiteX3562" y="connsiteY3562"/>
                </a:cxn>
                <a:cxn ang="0">
                  <a:pos x="connsiteX3563" y="connsiteY3563"/>
                </a:cxn>
                <a:cxn ang="0">
                  <a:pos x="connsiteX3564" y="connsiteY3564"/>
                </a:cxn>
                <a:cxn ang="0">
                  <a:pos x="connsiteX3565" y="connsiteY3565"/>
                </a:cxn>
                <a:cxn ang="0">
                  <a:pos x="connsiteX3566" y="connsiteY3566"/>
                </a:cxn>
                <a:cxn ang="0">
                  <a:pos x="connsiteX3567" y="connsiteY3567"/>
                </a:cxn>
                <a:cxn ang="0">
                  <a:pos x="connsiteX3568" y="connsiteY3568"/>
                </a:cxn>
                <a:cxn ang="0">
                  <a:pos x="connsiteX3569" y="connsiteY3569"/>
                </a:cxn>
                <a:cxn ang="0">
                  <a:pos x="connsiteX3570" y="connsiteY3570"/>
                </a:cxn>
                <a:cxn ang="0">
                  <a:pos x="connsiteX3571" y="connsiteY3571"/>
                </a:cxn>
                <a:cxn ang="0">
                  <a:pos x="connsiteX3572" y="connsiteY3572"/>
                </a:cxn>
                <a:cxn ang="0">
                  <a:pos x="connsiteX3573" y="connsiteY3573"/>
                </a:cxn>
                <a:cxn ang="0">
                  <a:pos x="connsiteX3574" y="connsiteY3574"/>
                </a:cxn>
                <a:cxn ang="0">
                  <a:pos x="connsiteX3575" y="connsiteY3575"/>
                </a:cxn>
                <a:cxn ang="0">
                  <a:pos x="connsiteX3576" y="connsiteY3576"/>
                </a:cxn>
                <a:cxn ang="0">
                  <a:pos x="connsiteX3577" y="connsiteY3577"/>
                </a:cxn>
                <a:cxn ang="0">
                  <a:pos x="connsiteX3578" y="connsiteY3578"/>
                </a:cxn>
                <a:cxn ang="0">
                  <a:pos x="connsiteX3579" y="connsiteY3579"/>
                </a:cxn>
                <a:cxn ang="0">
                  <a:pos x="connsiteX3580" y="connsiteY3580"/>
                </a:cxn>
                <a:cxn ang="0">
                  <a:pos x="connsiteX3581" y="connsiteY3581"/>
                </a:cxn>
                <a:cxn ang="0">
                  <a:pos x="connsiteX3582" y="connsiteY3582"/>
                </a:cxn>
                <a:cxn ang="0">
                  <a:pos x="connsiteX3583" y="connsiteY3583"/>
                </a:cxn>
                <a:cxn ang="0">
                  <a:pos x="connsiteX3584" y="connsiteY3584"/>
                </a:cxn>
                <a:cxn ang="0">
                  <a:pos x="connsiteX3585" y="connsiteY3585"/>
                </a:cxn>
                <a:cxn ang="0">
                  <a:pos x="connsiteX3586" y="connsiteY3586"/>
                </a:cxn>
                <a:cxn ang="0">
                  <a:pos x="connsiteX3587" y="connsiteY3587"/>
                </a:cxn>
                <a:cxn ang="0">
                  <a:pos x="connsiteX3588" y="connsiteY3588"/>
                </a:cxn>
                <a:cxn ang="0">
                  <a:pos x="connsiteX3589" y="connsiteY3589"/>
                </a:cxn>
                <a:cxn ang="0">
                  <a:pos x="connsiteX3590" y="connsiteY3590"/>
                </a:cxn>
                <a:cxn ang="0">
                  <a:pos x="connsiteX3591" y="connsiteY3591"/>
                </a:cxn>
                <a:cxn ang="0">
                  <a:pos x="connsiteX3592" y="connsiteY3592"/>
                </a:cxn>
                <a:cxn ang="0">
                  <a:pos x="connsiteX3593" y="connsiteY3593"/>
                </a:cxn>
                <a:cxn ang="0">
                  <a:pos x="connsiteX3594" y="connsiteY3594"/>
                </a:cxn>
                <a:cxn ang="0">
                  <a:pos x="connsiteX3595" y="connsiteY3595"/>
                </a:cxn>
                <a:cxn ang="0">
                  <a:pos x="connsiteX3596" y="connsiteY3596"/>
                </a:cxn>
                <a:cxn ang="0">
                  <a:pos x="connsiteX3597" y="connsiteY3597"/>
                </a:cxn>
                <a:cxn ang="0">
                  <a:pos x="connsiteX3598" y="connsiteY3598"/>
                </a:cxn>
                <a:cxn ang="0">
                  <a:pos x="connsiteX3599" y="connsiteY3599"/>
                </a:cxn>
                <a:cxn ang="0">
                  <a:pos x="connsiteX3600" y="connsiteY3600"/>
                </a:cxn>
                <a:cxn ang="0">
                  <a:pos x="connsiteX3601" y="connsiteY3601"/>
                </a:cxn>
                <a:cxn ang="0">
                  <a:pos x="connsiteX3602" y="connsiteY3602"/>
                </a:cxn>
                <a:cxn ang="0">
                  <a:pos x="connsiteX3603" y="connsiteY3603"/>
                </a:cxn>
                <a:cxn ang="0">
                  <a:pos x="connsiteX3604" y="connsiteY3604"/>
                </a:cxn>
                <a:cxn ang="0">
                  <a:pos x="connsiteX3605" y="connsiteY3605"/>
                </a:cxn>
                <a:cxn ang="0">
                  <a:pos x="connsiteX3606" y="connsiteY3606"/>
                </a:cxn>
                <a:cxn ang="0">
                  <a:pos x="connsiteX3607" y="connsiteY3607"/>
                </a:cxn>
                <a:cxn ang="0">
                  <a:pos x="connsiteX3608" y="connsiteY3608"/>
                </a:cxn>
                <a:cxn ang="0">
                  <a:pos x="connsiteX3609" y="connsiteY3609"/>
                </a:cxn>
                <a:cxn ang="0">
                  <a:pos x="connsiteX3610" y="connsiteY3610"/>
                </a:cxn>
                <a:cxn ang="0">
                  <a:pos x="connsiteX3611" y="connsiteY3611"/>
                </a:cxn>
                <a:cxn ang="0">
                  <a:pos x="connsiteX3612" y="connsiteY3612"/>
                </a:cxn>
                <a:cxn ang="0">
                  <a:pos x="connsiteX3613" y="connsiteY3613"/>
                </a:cxn>
                <a:cxn ang="0">
                  <a:pos x="connsiteX3614" y="connsiteY3614"/>
                </a:cxn>
                <a:cxn ang="0">
                  <a:pos x="connsiteX3615" y="connsiteY3615"/>
                </a:cxn>
                <a:cxn ang="0">
                  <a:pos x="connsiteX3616" y="connsiteY3616"/>
                </a:cxn>
                <a:cxn ang="0">
                  <a:pos x="connsiteX3617" y="connsiteY3617"/>
                </a:cxn>
                <a:cxn ang="0">
                  <a:pos x="connsiteX3618" y="connsiteY3618"/>
                </a:cxn>
                <a:cxn ang="0">
                  <a:pos x="connsiteX3619" y="connsiteY3619"/>
                </a:cxn>
                <a:cxn ang="0">
                  <a:pos x="connsiteX3620" y="connsiteY3620"/>
                </a:cxn>
                <a:cxn ang="0">
                  <a:pos x="connsiteX3621" y="connsiteY3621"/>
                </a:cxn>
                <a:cxn ang="0">
                  <a:pos x="connsiteX3622" y="connsiteY3622"/>
                </a:cxn>
                <a:cxn ang="0">
                  <a:pos x="connsiteX3623" y="connsiteY3623"/>
                </a:cxn>
                <a:cxn ang="0">
                  <a:pos x="connsiteX3624" y="connsiteY3624"/>
                </a:cxn>
                <a:cxn ang="0">
                  <a:pos x="connsiteX3625" y="connsiteY3625"/>
                </a:cxn>
                <a:cxn ang="0">
                  <a:pos x="connsiteX3626" y="connsiteY3626"/>
                </a:cxn>
                <a:cxn ang="0">
                  <a:pos x="connsiteX3627" y="connsiteY3627"/>
                </a:cxn>
                <a:cxn ang="0">
                  <a:pos x="connsiteX3628" y="connsiteY3628"/>
                </a:cxn>
                <a:cxn ang="0">
                  <a:pos x="connsiteX3629" y="connsiteY3629"/>
                </a:cxn>
                <a:cxn ang="0">
                  <a:pos x="connsiteX3630" y="connsiteY3630"/>
                </a:cxn>
                <a:cxn ang="0">
                  <a:pos x="connsiteX3631" y="connsiteY3631"/>
                </a:cxn>
                <a:cxn ang="0">
                  <a:pos x="connsiteX3632" y="connsiteY3632"/>
                </a:cxn>
                <a:cxn ang="0">
                  <a:pos x="connsiteX3633" y="connsiteY3633"/>
                </a:cxn>
                <a:cxn ang="0">
                  <a:pos x="connsiteX3634" y="connsiteY3634"/>
                </a:cxn>
                <a:cxn ang="0">
                  <a:pos x="connsiteX3635" y="connsiteY3635"/>
                </a:cxn>
                <a:cxn ang="0">
                  <a:pos x="connsiteX3636" y="connsiteY3636"/>
                </a:cxn>
                <a:cxn ang="0">
                  <a:pos x="connsiteX3637" y="connsiteY3637"/>
                </a:cxn>
                <a:cxn ang="0">
                  <a:pos x="connsiteX3638" y="connsiteY3638"/>
                </a:cxn>
                <a:cxn ang="0">
                  <a:pos x="connsiteX3639" y="connsiteY3639"/>
                </a:cxn>
                <a:cxn ang="0">
                  <a:pos x="connsiteX3640" y="connsiteY3640"/>
                </a:cxn>
                <a:cxn ang="0">
                  <a:pos x="connsiteX3641" y="connsiteY3641"/>
                </a:cxn>
                <a:cxn ang="0">
                  <a:pos x="connsiteX3642" y="connsiteY3642"/>
                </a:cxn>
                <a:cxn ang="0">
                  <a:pos x="connsiteX3643" y="connsiteY3643"/>
                </a:cxn>
                <a:cxn ang="0">
                  <a:pos x="connsiteX3644" y="connsiteY3644"/>
                </a:cxn>
                <a:cxn ang="0">
                  <a:pos x="connsiteX3645" y="connsiteY3645"/>
                </a:cxn>
                <a:cxn ang="0">
                  <a:pos x="connsiteX3646" y="connsiteY3646"/>
                </a:cxn>
                <a:cxn ang="0">
                  <a:pos x="connsiteX3647" y="connsiteY3647"/>
                </a:cxn>
                <a:cxn ang="0">
                  <a:pos x="connsiteX3648" y="connsiteY3648"/>
                </a:cxn>
                <a:cxn ang="0">
                  <a:pos x="connsiteX3649" y="connsiteY3649"/>
                </a:cxn>
                <a:cxn ang="0">
                  <a:pos x="connsiteX3650" y="connsiteY3650"/>
                </a:cxn>
                <a:cxn ang="0">
                  <a:pos x="connsiteX3651" y="connsiteY3651"/>
                </a:cxn>
                <a:cxn ang="0">
                  <a:pos x="connsiteX3652" y="connsiteY3652"/>
                </a:cxn>
                <a:cxn ang="0">
                  <a:pos x="connsiteX3653" y="connsiteY3653"/>
                </a:cxn>
                <a:cxn ang="0">
                  <a:pos x="connsiteX3654" y="connsiteY3654"/>
                </a:cxn>
                <a:cxn ang="0">
                  <a:pos x="connsiteX3655" y="connsiteY3655"/>
                </a:cxn>
                <a:cxn ang="0">
                  <a:pos x="connsiteX3656" y="connsiteY3656"/>
                </a:cxn>
                <a:cxn ang="0">
                  <a:pos x="connsiteX3657" y="connsiteY3657"/>
                </a:cxn>
                <a:cxn ang="0">
                  <a:pos x="connsiteX3658" y="connsiteY3658"/>
                </a:cxn>
                <a:cxn ang="0">
                  <a:pos x="connsiteX3659" y="connsiteY3659"/>
                </a:cxn>
                <a:cxn ang="0">
                  <a:pos x="connsiteX3660" y="connsiteY3660"/>
                </a:cxn>
                <a:cxn ang="0">
                  <a:pos x="connsiteX3661" y="connsiteY3661"/>
                </a:cxn>
                <a:cxn ang="0">
                  <a:pos x="connsiteX3662" y="connsiteY3662"/>
                </a:cxn>
                <a:cxn ang="0">
                  <a:pos x="connsiteX3663" y="connsiteY3663"/>
                </a:cxn>
                <a:cxn ang="0">
                  <a:pos x="connsiteX3664" y="connsiteY3664"/>
                </a:cxn>
                <a:cxn ang="0">
                  <a:pos x="connsiteX3665" y="connsiteY3665"/>
                </a:cxn>
                <a:cxn ang="0">
                  <a:pos x="connsiteX3666" y="connsiteY3666"/>
                </a:cxn>
                <a:cxn ang="0">
                  <a:pos x="connsiteX3667" y="connsiteY3667"/>
                </a:cxn>
                <a:cxn ang="0">
                  <a:pos x="connsiteX3668" y="connsiteY3668"/>
                </a:cxn>
                <a:cxn ang="0">
                  <a:pos x="connsiteX3669" y="connsiteY3669"/>
                </a:cxn>
                <a:cxn ang="0">
                  <a:pos x="connsiteX3670" y="connsiteY3670"/>
                </a:cxn>
                <a:cxn ang="0">
                  <a:pos x="connsiteX3671" y="connsiteY3671"/>
                </a:cxn>
                <a:cxn ang="0">
                  <a:pos x="connsiteX3672" y="connsiteY3672"/>
                </a:cxn>
                <a:cxn ang="0">
                  <a:pos x="connsiteX3673" y="connsiteY3673"/>
                </a:cxn>
                <a:cxn ang="0">
                  <a:pos x="connsiteX3674" y="connsiteY3674"/>
                </a:cxn>
                <a:cxn ang="0">
                  <a:pos x="connsiteX3675" y="connsiteY3675"/>
                </a:cxn>
                <a:cxn ang="0">
                  <a:pos x="connsiteX3676" y="connsiteY3676"/>
                </a:cxn>
                <a:cxn ang="0">
                  <a:pos x="connsiteX3677" y="connsiteY3677"/>
                </a:cxn>
                <a:cxn ang="0">
                  <a:pos x="connsiteX3678" y="connsiteY3678"/>
                </a:cxn>
                <a:cxn ang="0">
                  <a:pos x="connsiteX3679" y="connsiteY3679"/>
                </a:cxn>
                <a:cxn ang="0">
                  <a:pos x="connsiteX3680" y="connsiteY3680"/>
                </a:cxn>
                <a:cxn ang="0">
                  <a:pos x="connsiteX3681" y="connsiteY3681"/>
                </a:cxn>
                <a:cxn ang="0">
                  <a:pos x="connsiteX3682" y="connsiteY3682"/>
                </a:cxn>
                <a:cxn ang="0">
                  <a:pos x="connsiteX3683" y="connsiteY3683"/>
                </a:cxn>
                <a:cxn ang="0">
                  <a:pos x="connsiteX3684" y="connsiteY3684"/>
                </a:cxn>
                <a:cxn ang="0">
                  <a:pos x="connsiteX3685" y="connsiteY3685"/>
                </a:cxn>
                <a:cxn ang="0">
                  <a:pos x="connsiteX3686" y="connsiteY3686"/>
                </a:cxn>
                <a:cxn ang="0">
                  <a:pos x="connsiteX3687" y="connsiteY3687"/>
                </a:cxn>
                <a:cxn ang="0">
                  <a:pos x="connsiteX3688" y="connsiteY3688"/>
                </a:cxn>
                <a:cxn ang="0">
                  <a:pos x="connsiteX3689" y="connsiteY3689"/>
                </a:cxn>
                <a:cxn ang="0">
                  <a:pos x="connsiteX3690" y="connsiteY3690"/>
                </a:cxn>
                <a:cxn ang="0">
                  <a:pos x="connsiteX3691" y="connsiteY3691"/>
                </a:cxn>
                <a:cxn ang="0">
                  <a:pos x="connsiteX3692" y="connsiteY3692"/>
                </a:cxn>
                <a:cxn ang="0">
                  <a:pos x="connsiteX3693" y="connsiteY3693"/>
                </a:cxn>
                <a:cxn ang="0">
                  <a:pos x="connsiteX3694" y="connsiteY3694"/>
                </a:cxn>
                <a:cxn ang="0">
                  <a:pos x="connsiteX3695" y="connsiteY3695"/>
                </a:cxn>
                <a:cxn ang="0">
                  <a:pos x="connsiteX3696" y="connsiteY3696"/>
                </a:cxn>
                <a:cxn ang="0">
                  <a:pos x="connsiteX3697" y="connsiteY3697"/>
                </a:cxn>
                <a:cxn ang="0">
                  <a:pos x="connsiteX3698" y="connsiteY3698"/>
                </a:cxn>
                <a:cxn ang="0">
                  <a:pos x="connsiteX3699" y="connsiteY3699"/>
                </a:cxn>
                <a:cxn ang="0">
                  <a:pos x="connsiteX3700" y="connsiteY3700"/>
                </a:cxn>
                <a:cxn ang="0">
                  <a:pos x="connsiteX3701" y="connsiteY3701"/>
                </a:cxn>
                <a:cxn ang="0">
                  <a:pos x="connsiteX3702" y="connsiteY3702"/>
                </a:cxn>
                <a:cxn ang="0">
                  <a:pos x="connsiteX3703" y="connsiteY3703"/>
                </a:cxn>
                <a:cxn ang="0">
                  <a:pos x="connsiteX3704" y="connsiteY3704"/>
                </a:cxn>
                <a:cxn ang="0">
                  <a:pos x="connsiteX3705" y="connsiteY3705"/>
                </a:cxn>
                <a:cxn ang="0">
                  <a:pos x="connsiteX3706" y="connsiteY3706"/>
                </a:cxn>
                <a:cxn ang="0">
                  <a:pos x="connsiteX3707" y="connsiteY3707"/>
                </a:cxn>
                <a:cxn ang="0">
                  <a:pos x="connsiteX3708" y="connsiteY3708"/>
                </a:cxn>
                <a:cxn ang="0">
                  <a:pos x="connsiteX3709" y="connsiteY3709"/>
                </a:cxn>
                <a:cxn ang="0">
                  <a:pos x="connsiteX3710" y="connsiteY3710"/>
                </a:cxn>
                <a:cxn ang="0">
                  <a:pos x="connsiteX3711" y="connsiteY3711"/>
                </a:cxn>
                <a:cxn ang="0">
                  <a:pos x="connsiteX3712" y="connsiteY3712"/>
                </a:cxn>
                <a:cxn ang="0">
                  <a:pos x="connsiteX3713" y="connsiteY3713"/>
                </a:cxn>
                <a:cxn ang="0">
                  <a:pos x="connsiteX3714" y="connsiteY3714"/>
                </a:cxn>
                <a:cxn ang="0">
                  <a:pos x="connsiteX3715" y="connsiteY3715"/>
                </a:cxn>
                <a:cxn ang="0">
                  <a:pos x="connsiteX3716" y="connsiteY3716"/>
                </a:cxn>
                <a:cxn ang="0">
                  <a:pos x="connsiteX3717" y="connsiteY3717"/>
                </a:cxn>
                <a:cxn ang="0">
                  <a:pos x="connsiteX3718" y="connsiteY3718"/>
                </a:cxn>
                <a:cxn ang="0">
                  <a:pos x="connsiteX3719" y="connsiteY3719"/>
                </a:cxn>
                <a:cxn ang="0">
                  <a:pos x="connsiteX3720" y="connsiteY3720"/>
                </a:cxn>
                <a:cxn ang="0">
                  <a:pos x="connsiteX3721" y="connsiteY3721"/>
                </a:cxn>
                <a:cxn ang="0">
                  <a:pos x="connsiteX3722" y="connsiteY3722"/>
                </a:cxn>
                <a:cxn ang="0">
                  <a:pos x="connsiteX3723" y="connsiteY3723"/>
                </a:cxn>
                <a:cxn ang="0">
                  <a:pos x="connsiteX3724" y="connsiteY3724"/>
                </a:cxn>
                <a:cxn ang="0">
                  <a:pos x="connsiteX3725" y="connsiteY3725"/>
                </a:cxn>
                <a:cxn ang="0">
                  <a:pos x="connsiteX3726" y="connsiteY3726"/>
                </a:cxn>
                <a:cxn ang="0">
                  <a:pos x="connsiteX3727" y="connsiteY3727"/>
                </a:cxn>
                <a:cxn ang="0">
                  <a:pos x="connsiteX3728" y="connsiteY3728"/>
                </a:cxn>
                <a:cxn ang="0">
                  <a:pos x="connsiteX3729" y="connsiteY3729"/>
                </a:cxn>
                <a:cxn ang="0">
                  <a:pos x="connsiteX3730" y="connsiteY3730"/>
                </a:cxn>
                <a:cxn ang="0">
                  <a:pos x="connsiteX3731" y="connsiteY3731"/>
                </a:cxn>
                <a:cxn ang="0">
                  <a:pos x="connsiteX3732" y="connsiteY3732"/>
                </a:cxn>
                <a:cxn ang="0">
                  <a:pos x="connsiteX3733" y="connsiteY3733"/>
                </a:cxn>
                <a:cxn ang="0">
                  <a:pos x="connsiteX3734" y="connsiteY3734"/>
                </a:cxn>
                <a:cxn ang="0">
                  <a:pos x="connsiteX3735" y="connsiteY3735"/>
                </a:cxn>
                <a:cxn ang="0">
                  <a:pos x="connsiteX3736" y="connsiteY3736"/>
                </a:cxn>
                <a:cxn ang="0">
                  <a:pos x="connsiteX3737" y="connsiteY3737"/>
                </a:cxn>
                <a:cxn ang="0">
                  <a:pos x="connsiteX3738" y="connsiteY3738"/>
                </a:cxn>
                <a:cxn ang="0">
                  <a:pos x="connsiteX3739" y="connsiteY3739"/>
                </a:cxn>
                <a:cxn ang="0">
                  <a:pos x="connsiteX3740" y="connsiteY3740"/>
                </a:cxn>
                <a:cxn ang="0">
                  <a:pos x="connsiteX3741" y="connsiteY3741"/>
                </a:cxn>
                <a:cxn ang="0">
                  <a:pos x="connsiteX3742" y="connsiteY3742"/>
                </a:cxn>
                <a:cxn ang="0">
                  <a:pos x="connsiteX3743" y="connsiteY3743"/>
                </a:cxn>
                <a:cxn ang="0">
                  <a:pos x="connsiteX3744" y="connsiteY3744"/>
                </a:cxn>
                <a:cxn ang="0">
                  <a:pos x="connsiteX3745" y="connsiteY3745"/>
                </a:cxn>
                <a:cxn ang="0">
                  <a:pos x="connsiteX3746" y="connsiteY3746"/>
                </a:cxn>
                <a:cxn ang="0">
                  <a:pos x="connsiteX3747" y="connsiteY3747"/>
                </a:cxn>
                <a:cxn ang="0">
                  <a:pos x="connsiteX3748" y="connsiteY3748"/>
                </a:cxn>
                <a:cxn ang="0">
                  <a:pos x="connsiteX3749" y="connsiteY3749"/>
                </a:cxn>
                <a:cxn ang="0">
                  <a:pos x="connsiteX3750" y="connsiteY3750"/>
                </a:cxn>
                <a:cxn ang="0">
                  <a:pos x="connsiteX3751" y="connsiteY3751"/>
                </a:cxn>
                <a:cxn ang="0">
                  <a:pos x="connsiteX3752" y="connsiteY3752"/>
                </a:cxn>
                <a:cxn ang="0">
                  <a:pos x="connsiteX3753" y="connsiteY3753"/>
                </a:cxn>
                <a:cxn ang="0">
                  <a:pos x="connsiteX3754" y="connsiteY3754"/>
                </a:cxn>
                <a:cxn ang="0">
                  <a:pos x="connsiteX3755" y="connsiteY3755"/>
                </a:cxn>
                <a:cxn ang="0">
                  <a:pos x="connsiteX3756" y="connsiteY3756"/>
                </a:cxn>
                <a:cxn ang="0">
                  <a:pos x="connsiteX3757" y="connsiteY3757"/>
                </a:cxn>
                <a:cxn ang="0">
                  <a:pos x="connsiteX3758" y="connsiteY3758"/>
                </a:cxn>
                <a:cxn ang="0">
                  <a:pos x="connsiteX3759" y="connsiteY3759"/>
                </a:cxn>
                <a:cxn ang="0">
                  <a:pos x="connsiteX3760" y="connsiteY3760"/>
                </a:cxn>
                <a:cxn ang="0">
                  <a:pos x="connsiteX3761" y="connsiteY3761"/>
                </a:cxn>
                <a:cxn ang="0">
                  <a:pos x="connsiteX3762" y="connsiteY3762"/>
                </a:cxn>
                <a:cxn ang="0">
                  <a:pos x="connsiteX3763" y="connsiteY3763"/>
                </a:cxn>
                <a:cxn ang="0">
                  <a:pos x="connsiteX3764" y="connsiteY3764"/>
                </a:cxn>
                <a:cxn ang="0">
                  <a:pos x="connsiteX3765" y="connsiteY3765"/>
                </a:cxn>
                <a:cxn ang="0">
                  <a:pos x="connsiteX3766" y="connsiteY3766"/>
                </a:cxn>
                <a:cxn ang="0">
                  <a:pos x="connsiteX3767" y="connsiteY3767"/>
                </a:cxn>
                <a:cxn ang="0">
                  <a:pos x="connsiteX3768" y="connsiteY3768"/>
                </a:cxn>
                <a:cxn ang="0">
                  <a:pos x="connsiteX3769" y="connsiteY3769"/>
                </a:cxn>
                <a:cxn ang="0">
                  <a:pos x="connsiteX3770" y="connsiteY3770"/>
                </a:cxn>
                <a:cxn ang="0">
                  <a:pos x="connsiteX3771" y="connsiteY3771"/>
                </a:cxn>
                <a:cxn ang="0">
                  <a:pos x="connsiteX3772" y="connsiteY3772"/>
                </a:cxn>
                <a:cxn ang="0">
                  <a:pos x="connsiteX3773" y="connsiteY3773"/>
                </a:cxn>
                <a:cxn ang="0">
                  <a:pos x="connsiteX3774" y="connsiteY3774"/>
                </a:cxn>
                <a:cxn ang="0">
                  <a:pos x="connsiteX3775" y="connsiteY3775"/>
                </a:cxn>
                <a:cxn ang="0">
                  <a:pos x="connsiteX3776" y="connsiteY3776"/>
                </a:cxn>
                <a:cxn ang="0">
                  <a:pos x="connsiteX3777" y="connsiteY3777"/>
                </a:cxn>
                <a:cxn ang="0">
                  <a:pos x="connsiteX3778" y="connsiteY3778"/>
                </a:cxn>
                <a:cxn ang="0">
                  <a:pos x="connsiteX3779" y="connsiteY3779"/>
                </a:cxn>
                <a:cxn ang="0">
                  <a:pos x="connsiteX3780" y="connsiteY3780"/>
                </a:cxn>
                <a:cxn ang="0">
                  <a:pos x="connsiteX3781" y="connsiteY3781"/>
                </a:cxn>
                <a:cxn ang="0">
                  <a:pos x="connsiteX3782" y="connsiteY3782"/>
                </a:cxn>
                <a:cxn ang="0">
                  <a:pos x="connsiteX3783" y="connsiteY3783"/>
                </a:cxn>
                <a:cxn ang="0">
                  <a:pos x="connsiteX3784" y="connsiteY3784"/>
                </a:cxn>
                <a:cxn ang="0">
                  <a:pos x="connsiteX3785" y="connsiteY3785"/>
                </a:cxn>
                <a:cxn ang="0">
                  <a:pos x="connsiteX3786" y="connsiteY3786"/>
                </a:cxn>
                <a:cxn ang="0">
                  <a:pos x="connsiteX3787" y="connsiteY3787"/>
                </a:cxn>
                <a:cxn ang="0">
                  <a:pos x="connsiteX3788" y="connsiteY3788"/>
                </a:cxn>
                <a:cxn ang="0">
                  <a:pos x="connsiteX3789" y="connsiteY3789"/>
                </a:cxn>
                <a:cxn ang="0">
                  <a:pos x="connsiteX3790" y="connsiteY3790"/>
                </a:cxn>
                <a:cxn ang="0">
                  <a:pos x="connsiteX3791" y="connsiteY3791"/>
                </a:cxn>
                <a:cxn ang="0">
                  <a:pos x="connsiteX3792" y="connsiteY3792"/>
                </a:cxn>
                <a:cxn ang="0">
                  <a:pos x="connsiteX3793" y="connsiteY3793"/>
                </a:cxn>
                <a:cxn ang="0">
                  <a:pos x="connsiteX3794" y="connsiteY3794"/>
                </a:cxn>
                <a:cxn ang="0">
                  <a:pos x="connsiteX3795" y="connsiteY3795"/>
                </a:cxn>
                <a:cxn ang="0">
                  <a:pos x="connsiteX3796" y="connsiteY3796"/>
                </a:cxn>
                <a:cxn ang="0">
                  <a:pos x="connsiteX3797" y="connsiteY3797"/>
                </a:cxn>
                <a:cxn ang="0">
                  <a:pos x="connsiteX3798" y="connsiteY3798"/>
                </a:cxn>
                <a:cxn ang="0">
                  <a:pos x="connsiteX3799" y="connsiteY3799"/>
                </a:cxn>
                <a:cxn ang="0">
                  <a:pos x="connsiteX3800" y="connsiteY3800"/>
                </a:cxn>
                <a:cxn ang="0">
                  <a:pos x="connsiteX3801" y="connsiteY3801"/>
                </a:cxn>
                <a:cxn ang="0">
                  <a:pos x="connsiteX3802" y="connsiteY3802"/>
                </a:cxn>
                <a:cxn ang="0">
                  <a:pos x="connsiteX3803" y="connsiteY3803"/>
                </a:cxn>
                <a:cxn ang="0">
                  <a:pos x="connsiteX3804" y="connsiteY3804"/>
                </a:cxn>
                <a:cxn ang="0">
                  <a:pos x="connsiteX3805" y="connsiteY3805"/>
                </a:cxn>
                <a:cxn ang="0">
                  <a:pos x="connsiteX3806" y="connsiteY3806"/>
                </a:cxn>
                <a:cxn ang="0">
                  <a:pos x="connsiteX3807" y="connsiteY3807"/>
                </a:cxn>
                <a:cxn ang="0">
                  <a:pos x="connsiteX3808" y="connsiteY3808"/>
                </a:cxn>
                <a:cxn ang="0">
                  <a:pos x="connsiteX3809" y="connsiteY3809"/>
                </a:cxn>
                <a:cxn ang="0">
                  <a:pos x="connsiteX3810" y="connsiteY3810"/>
                </a:cxn>
                <a:cxn ang="0">
                  <a:pos x="connsiteX3811" y="connsiteY3811"/>
                </a:cxn>
                <a:cxn ang="0">
                  <a:pos x="connsiteX3812" y="connsiteY3812"/>
                </a:cxn>
                <a:cxn ang="0">
                  <a:pos x="connsiteX3813" y="connsiteY3813"/>
                </a:cxn>
                <a:cxn ang="0">
                  <a:pos x="connsiteX3814" y="connsiteY3814"/>
                </a:cxn>
                <a:cxn ang="0">
                  <a:pos x="connsiteX3815" y="connsiteY3815"/>
                </a:cxn>
                <a:cxn ang="0">
                  <a:pos x="connsiteX3816" y="connsiteY3816"/>
                </a:cxn>
                <a:cxn ang="0">
                  <a:pos x="connsiteX3817" y="connsiteY3817"/>
                </a:cxn>
                <a:cxn ang="0">
                  <a:pos x="connsiteX3818" y="connsiteY3818"/>
                </a:cxn>
                <a:cxn ang="0">
                  <a:pos x="connsiteX3819" y="connsiteY3819"/>
                </a:cxn>
                <a:cxn ang="0">
                  <a:pos x="connsiteX3820" y="connsiteY3820"/>
                </a:cxn>
                <a:cxn ang="0">
                  <a:pos x="connsiteX3821" y="connsiteY3821"/>
                </a:cxn>
                <a:cxn ang="0">
                  <a:pos x="connsiteX3822" y="connsiteY3822"/>
                </a:cxn>
                <a:cxn ang="0">
                  <a:pos x="connsiteX3823" y="connsiteY3823"/>
                </a:cxn>
                <a:cxn ang="0">
                  <a:pos x="connsiteX3824" y="connsiteY3824"/>
                </a:cxn>
                <a:cxn ang="0">
                  <a:pos x="connsiteX3825" y="connsiteY3825"/>
                </a:cxn>
                <a:cxn ang="0">
                  <a:pos x="connsiteX3826" y="connsiteY3826"/>
                </a:cxn>
                <a:cxn ang="0">
                  <a:pos x="connsiteX3827" y="connsiteY3827"/>
                </a:cxn>
                <a:cxn ang="0">
                  <a:pos x="connsiteX3828" y="connsiteY3828"/>
                </a:cxn>
                <a:cxn ang="0">
                  <a:pos x="connsiteX3829" y="connsiteY3829"/>
                </a:cxn>
                <a:cxn ang="0">
                  <a:pos x="connsiteX3830" y="connsiteY3830"/>
                </a:cxn>
                <a:cxn ang="0">
                  <a:pos x="connsiteX3831" y="connsiteY3831"/>
                </a:cxn>
                <a:cxn ang="0">
                  <a:pos x="connsiteX3832" y="connsiteY3832"/>
                </a:cxn>
                <a:cxn ang="0">
                  <a:pos x="connsiteX3833" y="connsiteY3833"/>
                </a:cxn>
                <a:cxn ang="0">
                  <a:pos x="connsiteX3834" y="connsiteY3834"/>
                </a:cxn>
                <a:cxn ang="0">
                  <a:pos x="connsiteX3835" y="connsiteY3835"/>
                </a:cxn>
                <a:cxn ang="0">
                  <a:pos x="connsiteX3836" y="connsiteY3836"/>
                </a:cxn>
                <a:cxn ang="0">
                  <a:pos x="connsiteX3837" y="connsiteY3837"/>
                </a:cxn>
                <a:cxn ang="0">
                  <a:pos x="connsiteX3838" y="connsiteY3838"/>
                </a:cxn>
                <a:cxn ang="0">
                  <a:pos x="connsiteX3839" y="connsiteY3839"/>
                </a:cxn>
                <a:cxn ang="0">
                  <a:pos x="connsiteX3840" y="connsiteY3840"/>
                </a:cxn>
                <a:cxn ang="0">
                  <a:pos x="connsiteX3841" y="connsiteY3841"/>
                </a:cxn>
                <a:cxn ang="0">
                  <a:pos x="connsiteX3842" y="connsiteY3842"/>
                </a:cxn>
                <a:cxn ang="0">
                  <a:pos x="connsiteX3843" y="connsiteY3843"/>
                </a:cxn>
                <a:cxn ang="0">
                  <a:pos x="connsiteX3844" y="connsiteY3844"/>
                </a:cxn>
                <a:cxn ang="0">
                  <a:pos x="connsiteX3845" y="connsiteY3845"/>
                </a:cxn>
                <a:cxn ang="0">
                  <a:pos x="connsiteX3846" y="connsiteY3846"/>
                </a:cxn>
                <a:cxn ang="0">
                  <a:pos x="connsiteX3847" y="connsiteY3847"/>
                </a:cxn>
                <a:cxn ang="0">
                  <a:pos x="connsiteX3848" y="connsiteY3848"/>
                </a:cxn>
                <a:cxn ang="0">
                  <a:pos x="connsiteX3849" y="connsiteY3849"/>
                </a:cxn>
                <a:cxn ang="0">
                  <a:pos x="connsiteX3850" y="connsiteY3850"/>
                </a:cxn>
                <a:cxn ang="0">
                  <a:pos x="connsiteX3851" y="connsiteY3851"/>
                </a:cxn>
                <a:cxn ang="0">
                  <a:pos x="connsiteX3852" y="connsiteY3852"/>
                </a:cxn>
                <a:cxn ang="0">
                  <a:pos x="connsiteX3853" y="connsiteY3853"/>
                </a:cxn>
                <a:cxn ang="0">
                  <a:pos x="connsiteX3854" y="connsiteY3854"/>
                </a:cxn>
                <a:cxn ang="0">
                  <a:pos x="connsiteX3855" y="connsiteY3855"/>
                </a:cxn>
                <a:cxn ang="0">
                  <a:pos x="connsiteX3856" y="connsiteY3856"/>
                </a:cxn>
                <a:cxn ang="0">
                  <a:pos x="connsiteX3857" y="connsiteY3857"/>
                </a:cxn>
                <a:cxn ang="0">
                  <a:pos x="connsiteX3858" y="connsiteY3858"/>
                </a:cxn>
                <a:cxn ang="0">
                  <a:pos x="connsiteX3859" y="connsiteY3859"/>
                </a:cxn>
                <a:cxn ang="0">
                  <a:pos x="connsiteX3860" y="connsiteY3860"/>
                </a:cxn>
                <a:cxn ang="0">
                  <a:pos x="connsiteX3861" y="connsiteY3861"/>
                </a:cxn>
                <a:cxn ang="0">
                  <a:pos x="connsiteX3862" y="connsiteY3862"/>
                </a:cxn>
                <a:cxn ang="0">
                  <a:pos x="connsiteX3863" y="connsiteY3863"/>
                </a:cxn>
                <a:cxn ang="0">
                  <a:pos x="connsiteX3864" y="connsiteY3864"/>
                </a:cxn>
                <a:cxn ang="0">
                  <a:pos x="connsiteX3865" y="connsiteY3865"/>
                </a:cxn>
                <a:cxn ang="0">
                  <a:pos x="connsiteX3866" y="connsiteY3866"/>
                </a:cxn>
                <a:cxn ang="0">
                  <a:pos x="connsiteX3867" y="connsiteY3867"/>
                </a:cxn>
                <a:cxn ang="0">
                  <a:pos x="connsiteX3868" y="connsiteY3868"/>
                </a:cxn>
                <a:cxn ang="0">
                  <a:pos x="connsiteX3869" y="connsiteY3869"/>
                </a:cxn>
                <a:cxn ang="0">
                  <a:pos x="connsiteX3870" y="connsiteY3870"/>
                </a:cxn>
                <a:cxn ang="0">
                  <a:pos x="connsiteX3871" y="connsiteY3871"/>
                </a:cxn>
                <a:cxn ang="0">
                  <a:pos x="connsiteX3872" y="connsiteY3872"/>
                </a:cxn>
                <a:cxn ang="0">
                  <a:pos x="connsiteX3873" y="connsiteY3873"/>
                </a:cxn>
                <a:cxn ang="0">
                  <a:pos x="connsiteX3874" y="connsiteY3874"/>
                </a:cxn>
                <a:cxn ang="0">
                  <a:pos x="connsiteX3875" y="connsiteY3875"/>
                </a:cxn>
                <a:cxn ang="0">
                  <a:pos x="connsiteX3876" y="connsiteY3876"/>
                </a:cxn>
                <a:cxn ang="0">
                  <a:pos x="connsiteX3877" y="connsiteY3877"/>
                </a:cxn>
                <a:cxn ang="0">
                  <a:pos x="connsiteX3878" y="connsiteY3878"/>
                </a:cxn>
                <a:cxn ang="0">
                  <a:pos x="connsiteX3879" y="connsiteY3879"/>
                </a:cxn>
                <a:cxn ang="0">
                  <a:pos x="connsiteX3880" y="connsiteY3880"/>
                </a:cxn>
                <a:cxn ang="0">
                  <a:pos x="connsiteX3881" y="connsiteY3881"/>
                </a:cxn>
                <a:cxn ang="0">
                  <a:pos x="connsiteX3882" y="connsiteY3882"/>
                </a:cxn>
                <a:cxn ang="0">
                  <a:pos x="connsiteX3883" y="connsiteY3883"/>
                </a:cxn>
                <a:cxn ang="0">
                  <a:pos x="connsiteX3884" y="connsiteY3884"/>
                </a:cxn>
                <a:cxn ang="0">
                  <a:pos x="connsiteX3885" y="connsiteY3885"/>
                </a:cxn>
                <a:cxn ang="0">
                  <a:pos x="connsiteX3886" y="connsiteY3886"/>
                </a:cxn>
                <a:cxn ang="0">
                  <a:pos x="connsiteX3887" y="connsiteY3887"/>
                </a:cxn>
                <a:cxn ang="0">
                  <a:pos x="connsiteX3888" y="connsiteY3888"/>
                </a:cxn>
                <a:cxn ang="0">
                  <a:pos x="connsiteX3889" y="connsiteY3889"/>
                </a:cxn>
                <a:cxn ang="0">
                  <a:pos x="connsiteX3890" y="connsiteY3890"/>
                </a:cxn>
                <a:cxn ang="0">
                  <a:pos x="connsiteX3891" y="connsiteY3891"/>
                </a:cxn>
                <a:cxn ang="0">
                  <a:pos x="connsiteX3892" y="connsiteY3892"/>
                </a:cxn>
                <a:cxn ang="0">
                  <a:pos x="connsiteX3893" y="connsiteY3893"/>
                </a:cxn>
                <a:cxn ang="0">
                  <a:pos x="connsiteX3894" y="connsiteY3894"/>
                </a:cxn>
                <a:cxn ang="0">
                  <a:pos x="connsiteX3895" y="connsiteY3895"/>
                </a:cxn>
                <a:cxn ang="0">
                  <a:pos x="connsiteX3896" y="connsiteY3896"/>
                </a:cxn>
                <a:cxn ang="0">
                  <a:pos x="connsiteX3897" y="connsiteY3897"/>
                </a:cxn>
                <a:cxn ang="0">
                  <a:pos x="connsiteX3898" y="connsiteY3898"/>
                </a:cxn>
                <a:cxn ang="0">
                  <a:pos x="connsiteX3899" y="connsiteY3899"/>
                </a:cxn>
                <a:cxn ang="0">
                  <a:pos x="connsiteX3900" y="connsiteY3900"/>
                </a:cxn>
                <a:cxn ang="0">
                  <a:pos x="connsiteX3901" y="connsiteY3901"/>
                </a:cxn>
                <a:cxn ang="0">
                  <a:pos x="connsiteX3902" y="connsiteY3902"/>
                </a:cxn>
                <a:cxn ang="0">
                  <a:pos x="connsiteX3903" y="connsiteY3903"/>
                </a:cxn>
                <a:cxn ang="0">
                  <a:pos x="connsiteX3904" y="connsiteY3904"/>
                </a:cxn>
                <a:cxn ang="0">
                  <a:pos x="connsiteX3905" y="connsiteY3905"/>
                </a:cxn>
                <a:cxn ang="0">
                  <a:pos x="connsiteX3906" y="connsiteY3906"/>
                </a:cxn>
                <a:cxn ang="0">
                  <a:pos x="connsiteX3907" y="connsiteY3907"/>
                </a:cxn>
                <a:cxn ang="0">
                  <a:pos x="connsiteX3908" y="connsiteY3908"/>
                </a:cxn>
                <a:cxn ang="0">
                  <a:pos x="connsiteX3909" y="connsiteY3909"/>
                </a:cxn>
                <a:cxn ang="0">
                  <a:pos x="connsiteX3910" y="connsiteY3910"/>
                </a:cxn>
                <a:cxn ang="0">
                  <a:pos x="connsiteX3911" y="connsiteY3911"/>
                </a:cxn>
                <a:cxn ang="0">
                  <a:pos x="connsiteX3912" y="connsiteY3912"/>
                </a:cxn>
                <a:cxn ang="0">
                  <a:pos x="connsiteX3913" y="connsiteY3913"/>
                </a:cxn>
                <a:cxn ang="0">
                  <a:pos x="connsiteX3914" y="connsiteY3914"/>
                </a:cxn>
                <a:cxn ang="0">
                  <a:pos x="connsiteX3915" y="connsiteY3915"/>
                </a:cxn>
                <a:cxn ang="0">
                  <a:pos x="connsiteX3916" y="connsiteY3916"/>
                </a:cxn>
                <a:cxn ang="0">
                  <a:pos x="connsiteX3917" y="connsiteY3917"/>
                </a:cxn>
                <a:cxn ang="0">
                  <a:pos x="connsiteX3918" y="connsiteY3918"/>
                </a:cxn>
                <a:cxn ang="0">
                  <a:pos x="connsiteX3919" y="connsiteY3919"/>
                </a:cxn>
                <a:cxn ang="0">
                  <a:pos x="connsiteX3920" y="connsiteY3920"/>
                </a:cxn>
                <a:cxn ang="0">
                  <a:pos x="connsiteX3921" y="connsiteY3921"/>
                </a:cxn>
                <a:cxn ang="0">
                  <a:pos x="connsiteX3922" y="connsiteY3922"/>
                </a:cxn>
                <a:cxn ang="0">
                  <a:pos x="connsiteX3923" y="connsiteY3923"/>
                </a:cxn>
                <a:cxn ang="0">
                  <a:pos x="connsiteX3924" y="connsiteY3924"/>
                </a:cxn>
                <a:cxn ang="0">
                  <a:pos x="connsiteX3925" y="connsiteY3925"/>
                </a:cxn>
                <a:cxn ang="0">
                  <a:pos x="connsiteX3926" y="connsiteY3926"/>
                </a:cxn>
                <a:cxn ang="0">
                  <a:pos x="connsiteX3927" y="connsiteY3927"/>
                </a:cxn>
                <a:cxn ang="0">
                  <a:pos x="connsiteX3928" y="connsiteY3928"/>
                </a:cxn>
                <a:cxn ang="0">
                  <a:pos x="connsiteX3929" y="connsiteY3929"/>
                </a:cxn>
                <a:cxn ang="0">
                  <a:pos x="connsiteX3930" y="connsiteY3930"/>
                </a:cxn>
                <a:cxn ang="0">
                  <a:pos x="connsiteX3931" y="connsiteY3931"/>
                </a:cxn>
                <a:cxn ang="0">
                  <a:pos x="connsiteX3932" y="connsiteY3932"/>
                </a:cxn>
                <a:cxn ang="0">
                  <a:pos x="connsiteX3933" y="connsiteY3933"/>
                </a:cxn>
                <a:cxn ang="0">
                  <a:pos x="connsiteX3934" y="connsiteY3934"/>
                </a:cxn>
                <a:cxn ang="0">
                  <a:pos x="connsiteX3935" y="connsiteY3935"/>
                </a:cxn>
                <a:cxn ang="0">
                  <a:pos x="connsiteX3936" y="connsiteY3936"/>
                </a:cxn>
                <a:cxn ang="0">
                  <a:pos x="connsiteX3937" y="connsiteY3937"/>
                </a:cxn>
                <a:cxn ang="0">
                  <a:pos x="connsiteX3938" y="connsiteY3938"/>
                </a:cxn>
                <a:cxn ang="0">
                  <a:pos x="connsiteX3939" y="connsiteY3939"/>
                </a:cxn>
                <a:cxn ang="0">
                  <a:pos x="connsiteX3940" y="connsiteY3940"/>
                </a:cxn>
                <a:cxn ang="0">
                  <a:pos x="connsiteX3941" y="connsiteY3941"/>
                </a:cxn>
                <a:cxn ang="0">
                  <a:pos x="connsiteX3942" y="connsiteY3942"/>
                </a:cxn>
                <a:cxn ang="0">
                  <a:pos x="connsiteX3943" y="connsiteY3943"/>
                </a:cxn>
                <a:cxn ang="0">
                  <a:pos x="connsiteX3944" y="connsiteY3944"/>
                </a:cxn>
                <a:cxn ang="0">
                  <a:pos x="connsiteX3945" y="connsiteY3945"/>
                </a:cxn>
                <a:cxn ang="0">
                  <a:pos x="connsiteX3946" y="connsiteY3946"/>
                </a:cxn>
                <a:cxn ang="0">
                  <a:pos x="connsiteX3947" y="connsiteY3947"/>
                </a:cxn>
                <a:cxn ang="0">
                  <a:pos x="connsiteX3948" y="connsiteY3948"/>
                </a:cxn>
                <a:cxn ang="0">
                  <a:pos x="connsiteX3949" y="connsiteY3949"/>
                </a:cxn>
                <a:cxn ang="0">
                  <a:pos x="connsiteX3950" y="connsiteY3950"/>
                </a:cxn>
                <a:cxn ang="0">
                  <a:pos x="connsiteX3951" y="connsiteY3951"/>
                </a:cxn>
                <a:cxn ang="0">
                  <a:pos x="connsiteX3952" y="connsiteY3952"/>
                </a:cxn>
                <a:cxn ang="0">
                  <a:pos x="connsiteX3953" y="connsiteY3953"/>
                </a:cxn>
                <a:cxn ang="0">
                  <a:pos x="connsiteX3954" y="connsiteY3954"/>
                </a:cxn>
                <a:cxn ang="0">
                  <a:pos x="connsiteX3955" y="connsiteY3955"/>
                </a:cxn>
                <a:cxn ang="0">
                  <a:pos x="connsiteX3956" y="connsiteY3956"/>
                </a:cxn>
                <a:cxn ang="0">
                  <a:pos x="connsiteX3957" y="connsiteY3957"/>
                </a:cxn>
                <a:cxn ang="0">
                  <a:pos x="connsiteX3958" y="connsiteY3958"/>
                </a:cxn>
                <a:cxn ang="0">
                  <a:pos x="connsiteX3959" y="connsiteY3959"/>
                </a:cxn>
                <a:cxn ang="0">
                  <a:pos x="connsiteX3960" y="connsiteY3960"/>
                </a:cxn>
                <a:cxn ang="0">
                  <a:pos x="connsiteX3961" y="connsiteY3961"/>
                </a:cxn>
                <a:cxn ang="0">
                  <a:pos x="connsiteX3962" y="connsiteY3962"/>
                </a:cxn>
                <a:cxn ang="0">
                  <a:pos x="connsiteX3963" y="connsiteY3963"/>
                </a:cxn>
                <a:cxn ang="0">
                  <a:pos x="connsiteX3964" y="connsiteY3964"/>
                </a:cxn>
                <a:cxn ang="0">
                  <a:pos x="connsiteX3965" y="connsiteY3965"/>
                </a:cxn>
                <a:cxn ang="0">
                  <a:pos x="connsiteX3966" y="connsiteY3966"/>
                </a:cxn>
                <a:cxn ang="0">
                  <a:pos x="connsiteX3967" y="connsiteY3967"/>
                </a:cxn>
                <a:cxn ang="0">
                  <a:pos x="connsiteX3968" y="connsiteY3968"/>
                </a:cxn>
                <a:cxn ang="0">
                  <a:pos x="connsiteX3969" y="connsiteY3969"/>
                </a:cxn>
                <a:cxn ang="0">
                  <a:pos x="connsiteX3970" y="connsiteY3970"/>
                </a:cxn>
                <a:cxn ang="0">
                  <a:pos x="connsiteX3971" y="connsiteY3971"/>
                </a:cxn>
                <a:cxn ang="0">
                  <a:pos x="connsiteX3972" y="connsiteY3972"/>
                </a:cxn>
                <a:cxn ang="0">
                  <a:pos x="connsiteX3973" y="connsiteY3973"/>
                </a:cxn>
                <a:cxn ang="0">
                  <a:pos x="connsiteX3974" y="connsiteY3974"/>
                </a:cxn>
                <a:cxn ang="0">
                  <a:pos x="connsiteX3975" y="connsiteY3975"/>
                </a:cxn>
                <a:cxn ang="0">
                  <a:pos x="connsiteX3976" y="connsiteY3976"/>
                </a:cxn>
                <a:cxn ang="0">
                  <a:pos x="connsiteX3977" y="connsiteY3977"/>
                </a:cxn>
                <a:cxn ang="0">
                  <a:pos x="connsiteX3978" y="connsiteY3978"/>
                </a:cxn>
                <a:cxn ang="0">
                  <a:pos x="connsiteX3979" y="connsiteY3979"/>
                </a:cxn>
                <a:cxn ang="0">
                  <a:pos x="connsiteX3980" y="connsiteY3980"/>
                </a:cxn>
                <a:cxn ang="0">
                  <a:pos x="connsiteX3981" y="connsiteY3981"/>
                </a:cxn>
                <a:cxn ang="0">
                  <a:pos x="connsiteX3982" y="connsiteY3982"/>
                </a:cxn>
                <a:cxn ang="0">
                  <a:pos x="connsiteX3983" y="connsiteY3983"/>
                </a:cxn>
                <a:cxn ang="0">
                  <a:pos x="connsiteX3984" y="connsiteY3984"/>
                </a:cxn>
                <a:cxn ang="0">
                  <a:pos x="connsiteX3985" y="connsiteY3985"/>
                </a:cxn>
                <a:cxn ang="0">
                  <a:pos x="connsiteX3986" y="connsiteY3986"/>
                </a:cxn>
                <a:cxn ang="0">
                  <a:pos x="connsiteX3987" y="connsiteY3987"/>
                </a:cxn>
                <a:cxn ang="0">
                  <a:pos x="connsiteX3988" y="connsiteY3988"/>
                </a:cxn>
                <a:cxn ang="0">
                  <a:pos x="connsiteX3989" y="connsiteY3989"/>
                </a:cxn>
                <a:cxn ang="0">
                  <a:pos x="connsiteX3990" y="connsiteY3990"/>
                </a:cxn>
                <a:cxn ang="0">
                  <a:pos x="connsiteX3991" y="connsiteY3991"/>
                </a:cxn>
                <a:cxn ang="0">
                  <a:pos x="connsiteX3992" y="connsiteY3992"/>
                </a:cxn>
                <a:cxn ang="0">
                  <a:pos x="connsiteX3993" y="connsiteY3993"/>
                </a:cxn>
                <a:cxn ang="0">
                  <a:pos x="connsiteX3994" y="connsiteY3994"/>
                </a:cxn>
                <a:cxn ang="0">
                  <a:pos x="connsiteX3995" y="connsiteY3995"/>
                </a:cxn>
                <a:cxn ang="0">
                  <a:pos x="connsiteX3996" y="connsiteY3996"/>
                </a:cxn>
                <a:cxn ang="0">
                  <a:pos x="connsiteX3997" y="connsiteY3997"/>
                </a:cxn>
                <a:cxn ang="0">
                  <a:pos x="connsiteX3998" y="connsiteY3998"/>
                </a:cxn>
                <a:cxn ang="0">
                  <a:pos x="connsiteX3999" y="connsiteY3999"/>
                </a:cxn>
                <a:cxn ang="0">
                  <a:pos x="connsiteX4000" y="connsiteY4000"/>
                </a:cxn>
                <a:cxn ang="0">
                  <a:pos x="connsiteX4001" y="connsiteY4001"/>
                </a:cxn>
                <a:cxn ang="0">
                  <a:pos x="connsiteX4002" y="connsiteY4002"/>
                </a:cxn>
                <a:cxn ang="0">
                  <a:pos x="connsiteX4003" y="connsiteY4003"/>
                </a:cxn>
                <a:cxn ang="0">
                  <a:pos x="connsiteX4004" y="connsiteY4004"/>
                </a:cxn>
                <a:cxn ang="0">
                  <a:pos x="connsiteX4005" y="connsiteY4005"/>
                </a:cxn>
                <a:cxn ang="0">
                  <a:pos x="connsiteX4006" y="connsiteY4006"/>
                </a:cxn>
                <a:cxn ang="0">
                  <a:pos x="connsiteX4007" y="connsiteY4007"/>
                </a:cxn>
                <a:cxn ang="0">
                  <a:pos x="connsiteX4008" y="connsiteY4008"/>
                </a:cxn>
                <a:cxn ang="0">
                  <a:pos x="connsiteX4009" y="connsiteY4009"/>
                </a:cxn>
                <a:cxn ang="0">
                  <a:pos x="connsiteX4010" y="connsiteY4010"/>
                </a:cxn>
                <a:cxn ang="0">
                  <a:pos x="connsiteX4011" y="connsiteY4011"/>
                </a:cxn>
                <a:cxn ang="0">
                  <a:pos x="connsiteX4012" y="connsiteY4012"/>
                </a:cxn>
                <a:cxn ang="0">
                  <a:pos x="connsiteX4013" y="connsiteY4013"/>
                </a:cxn>
                <a:cxn ang="0">
                  <a:pos x="connsiteX4014" y="connsiteY4014"/>
                </a:cxn>
                <a:cxn ang="0">
                  <a:pos x="connsiteX4015" y="connsiteY4015"/>
                </a:cxn>
                <a:cxn ang="0">
                  <a:pos x="connsiteX4016" y="connsiteY4016"/>
                </a:cxn>
                <a:cxn ang="0">
                  <a:pos x="connsiteX4017" y="connsiteY4017"/>
                </a:cxn>
                <a:cxn ang="0">
                  <a:pos x="connsiteX4018" y="connsiteY4018"/>
                </a:cxn>
                <a:cxn ang="0">
                  <a:pos x="connsiteX4019" y="connsiteY4019"/>
                </a:cxn>
                <a:cxn ang="0">
                  <a:pos x="connsiteX4020" y="connsiteY4020"/>
                </a:cxn>
                <a:cxn ang="0">
                  <a:pos x="connsiteX4021" y="connsiteY4021"/>
                </a:cxn>
                <a:cxn ang="0">
                  <a:pos x="connsiteX4022" y="connsiteY4022"/>
                </a:cxn>
                <a:cxn ang="0">
                  <a:pos x="connsiteX4023" y="connsiteY4023"/>
                </a:cxn>
                <a:cxn ang="0">
                  <a:pos x="connsiteX4024" y="connsiteY4024"/>
                </a:cxn>
                <a:cxn ang="0">
                  <a:pos x="connsiteX4025" y="connsiteY4025"/>
                </a:cxn>
                <a:cxn ang="0">
                  <a:pos x="connsiteX4026" y="connsiteY4026"/>
                </a:cxn>
                <a:cxn ang="0">
                  <a:pos x="connsiteX4027" y="connsiteY4027"/>
                </a:cxn>
                <a:cxn ang="0">
                  <a:pos x="connsiteX4028" y="connsiteY4028"/>
                </a:cxn>
                <a:cxn ang="0">
                  <a:pos x="connsiteX4029" y="connsiteY4029"/>
                </a:cxn>
                <a:cxn ang="0">
                  <a:pos x="connsiteX4030" y="connsiteY4030"/>
                </a:cxn>
                <a:cxn ang="0">
                  <a:pos x="connsiteX4031" y="connsiteY4031"/>
                </a:cxn>
                <a:cxn ang="0">
                  <a:pos x="connsiteX4032" y="connsiteY4032"/>
                </a:cxn>
                <a:cxn ang="0">
                  <a:pos x="connsiteX4033" y="connsiteY4033"/>
                </a:cxn>
                <a:cxn ang="0">
                  <a:pos x="connsiteX4034" y="connsiteY4034"/>
                </a:cxn>
                <a:cxn ang="0">
                  <a:pos x="connsiteX4035" y="connsiteY4035"/>
                </a:cxn>
                <a:cxn ang="0">
                  <a:pos x="connsiteX4036" y="connsiteY4036"/>
                </a:cxn>
                <a:cxn ang="0">
                  <a:pos x="connsiteX4037" y="connsiteY4037"/>
                </a:cxn>
                <a:cxn ang="0">
                  <a:pos x="connsiteX4038" y="connsiteY4038"/>
                </a:cxn>
                <a:cxn ang="0">
                  <a:pos x="connsiteX4039" y="connsiteY4039"/>
                </a:cxn>
                <a:cxn ang="0">
                  <a:pos x="connsiteX4040" y="connsiteY4040"/>
                </a:cxn>
                <a:cxn ang="0">
                  <a:pos x="connsiteX4041" y="connsiteY4041"/>
                </a:cxn>
                <a:cxn ang="0">
                  <a:pos x="connsiteX4042" y="connsiteY4042"/>
                </a:cxn>
                <a:cxn ang="0">
                  <a:pos x="connsiteX4043" y="connsiteY4043"/>
                </a:cxn>
                <a:cxn ang="0">
                  <a:pos x="connsiteX4044" y="connsiteY4044"/>
                </a:cxn>
                <a:cxn ang="0">
                  <a:pos x="connsiteX4045" y="connsiteY4045"/>
                </a:cxn>
                <a:cxn ang="0">
                  <a:pos x="connsiteX4046" y="connsiteY4046"/>
                </a:cxn>
                <a:cxn ang="0">
                  <a:pos x="connsiteX4047" y="connsiteY4047"/>
                </a:cxn>
                <a:cxn ang="0">
                  <a:pos x="connsiteX4048" y="connsiteY4048"/>
                </a:cxn>
                <a:cxn ang="0">
                  <a:pos x="connsiteX4049" y="connsiteY4049"/>
                </a:cxn>
                <a:cxn ang="0">
                  <a:pos x="connsiteX4050" y="connsiteY4050"/>
                </a:cxn>
                <a:cxn ang="0">
                  <a:pos x="connsiteX4051" y="connsiteY4051"/>
                </a:cxn>
                <a:cxn ang="0">
                  <a:pos x="connsiteX4052" y="connsiteY4052"/>
                </a:cxn>
                <a:cxn ang="0">
                  <a:pos x="connsiteX4053" y="connsiteY4053"/>
                </a:cxn>
                <a:cxn ang="0">
                  <a:pos x="connsiteX4054" y="connsiteY4054"/>
                </a:cxn>
                <a:cxn ang="0">
                  <a:pos x="connsiteX4055" y="connsiteY4055"/>
                </a:cxn>
                <a:cxn ang="0">
                  <a:pos x="connsiteX4056" y="connsiteY4056"/>
                </a:cxn>
                <a:cxn ang="0">
                  <a:pos x="connsiteX4057" y="connsiteY4057"/>
                </a:cxn>
                <a:cxn ang="0">
                  <a:pos x="connsiteX4058" y="connsiteY4058"/>
                </a:cxn>
                <a:cxn ang="0">
                  <a:pos x="connsiteX4059" y="connsiteY4059"/>
                </a:cxn>
                <a:cxn ang="0">
                  <a:pos x="connsiteX4060" y="connsiteY4060"/>
                </a:cxn>
                <a:cxn ang="0">
                  <a:pos x="connsiteX4061" y="connsiteY4061"/>
                </a:cxn>
                <a:cxn ang="0">
                  <a:pos x="connsiteX4062" y="connsiteY4062"/>
                </a:cxn>
                <a:cxn ang="0">
                  <a:pos x="connsiteX4063" y="connsiteY4063"/>
                </a:cxn>
                <a:cxn ang="0">
                  <a:pos x="connsiteX4064" y="connsiteY4064"/>
                </a:cxn>
                <a:cxn ang="0">
                  <a:pos x="connsiteX4065" y="connsiteY4065"/>
                </a:cxn>
                <a:cxn ang="0">
                  <a:pos x="connsiteX4066" y="connsiteY4066"/>
                </a:cxn>
                <a:cxn ang="0">
                  <a:pos x="connsiteX4067" y="connsiteY4067"/>
                </a:cxn>
                <a:cxn ang="0">
                  <a:pos x="connsiteX4068" y="connsiteY4068"/>
                </a:cxn>
                <a:cxn ang="0">
                  <a:pos x="connsiteX4069" y="connsiteY4069"/>
                </a:cxn>
                <a:cxn ang="0">
                  <a:pos x="connsiteX4070" y="connsiteY4070"/>
                </a:cxn>
                <a:cxn ang="0">
                  <a:pos x="connsiteX4071" y="connsiteY4071"/>
                </a:cxn>
                <a:cxn ang="0">
                  <a:pos x="connsiteX4072" y="connsiteY4072"/>
                </a:cxn>
                <a:cxn ang="0">
                  <a:pos x="connsiteX4073" y="connsiteY4073"/>
                </a:cxn>
                <a:cxn ang="0">
                  <a:pos x="connsiteX4074" y="connsiteY4074"/>
                </a:cxn>
                <a:cxn ang="0">
                  <a:pos x="connsiteX4075" y="connsiteY4075"/>
                </a:cxn>
                <a:cxn ang="0">
                  <a:pos x="connsiteX4076" y="connsiteY4076"/>
                </a:cxn>
                <a:cxn ang="0">
                  <a:pos x="connsiteX4077" y="connsiteY4077"/>
                </a:cxn>
                <a:cxn ang="0">
                  <a:pos x="connsiteX4078" y="connsiteY4078"/>
                </a:cxn>
                <a:cxn ang="0">
                  <a:pos x="connsiteX4079" y="connsiteY4079"/>
                </a:cxn>
                <a:cxn ang="0">
                  <a:pos x="connsiteX4080" y="connsiteY4080"/>
                </a:cxn>
                <a:cxn ang="0">
                  <a:pos x="connsiteX4081" y="connsiteY4081"/>
                </a:cxn>
                <a:cxn ang="0">
                  <a:pos x="connsiteX4082" y="connsiteY4082"/>
                </a:cxn>
                <a:cxn ang="0">
                  <a:pos x="connsiteX4083" y="connsiteY4083"/>
                </a:cxn>
                <a:cxn ang="0">
                  <a:pos x="connsiteX4084" y="connsiteY4084"/>
                </a:cxn>
                <a:cxn ang="0">
                  <a:pos x="connsiteX4085" y="connsiteY4085"/>
                </a:cxn>
                <a:cxn ang="0">
                  <a:pos x="connsiteX4086" y="connsiteY4086"/>
                </a:cxn>
                <a:cxn ang="0">
                  <a:pos x="connsiteX4087" y="connsiteY4087"/>
                </a:cxn>
                <a:cxn ang="0">
                  <a:pos x="connsiteX4088" y="connsiteY4088"/>
                </a:cxn>
                <a:cxn ang="0">
                  <a:pos x="connsiteX4089" y="connsiteY4089"/>
                </a:cxn>
                <a:cxn ang="0">
                  <a:pos x="connsiteX4090" y="connsiteY4090"/>
                </a:cxn>
                <a:cxn ang="0">
                  <a:pos x="connsiteX4091" y="connsiteY4091"/>
                </a:cxn>
                <a:cxn ang="0">
                  <a:pos x="connsiteX4092" y="connsiteY4092"/>
                </a:cxn>
                <a:cxn ang="0">
                  <a:pos x="connsiteX4093" y="connsiteY4093"/>
                </a:cxn>
                <a:cxn ang="0">
                  <a:pos x="connsiteX4094" y="connsiteY4094"/>
                </a:cxn>
                <a:cxn ang="0">
                  <a:pos x="connsiteX4095" y="connsiteY4095"/>
                </a:cxn>
                <a:cxn ang="0">
                  <a:pos x="connsiteX4096" y="connsiteY4096"/>
                </a:cxn>
                <a:cxn ang="0">
                  <a:pos x="connsiteX4097" y="connsiteY4097"/>
                </a:cxn>
                <a:cxn ang="0">
                  <a:pos x="connsiteX4098" y="connsiteY4098"/>
                </a:cxn>
                <a:cxn ang="0">
                  <a:pos x="connsiteX4099" y="connsiteY4099"/>
                </a:cxn>
                <a:cxn ang="0">
                  <a:pos x="connsiteX4100" y="connsiteY4100"/>
                </a:cxn>
                <a:cxn ang="0">
                  <a:pos x="connsiteX4101" y="connsiteY4101"/>
                </a:cxn>
                <a:cxn ang="0">
                  <a:pos x="connsiteX4102" y="connsiteY4102"/>
                </a:cxn>
                <a:cxn ang="0">
                  <a:pos x="connsiteX4103" y="connsiteY4103"/>
                </a:cxn>
                <a:cxn ang="0">
                  <a:pos x="connsiteX4104" y="connsiteY4104"/>
                </a:cxn>
                <a:cxn ang="0">
                  <a:pos x="connsiteX4105" y="connsiteY4105"/>
                </a:cxn>
                <a:cxn ang="0">
                  <a:pos x="connsiteX4106" y="connsiteY4106"/>
                </a:cxn>
                <a:cxn ang="0">
                  <a:pos x="connsiteX4107" y="connsiteY4107"/>
                </a:cxn>
                <a:cxn ang="0">
                  <a:pos x="connsiteX4108" y="connsiteY4108"/>
                </a:cxn>
                <a:cxn ang="0">
                  <a:pos x="connsiteX4109" y="connsiteY4109"/>
                </a:cxn>
                <a:cxn ang="0">
                  <a:pos x="connsiteX4110" y="connsiteY4110"/>
                </a:cxn>
                <a:cxn ang="0">
                  <a:pos x="connsiteX4111" y="connsiteY4111"/>
                </a:cxn>
                <a:cxn ang="0">
                  <a:pos x="connsiteX4112" y="connsiteY4112"/>
                </a:cxn>
                <a:cxn ang="0">
                  <a:pos x="connsiteX4113" y="connsiteY4113"/>
                </a:cxn>
                <a:cxn ang="0">
                  <a:pos x="connsiteX4114" y="connsiteY4114"/>
                </a:cxn>
                <a:cxn ang="0">
                  <a:pos x="connsiteX4115" y="connsiteY4115"/>
                </a:cxn>
                <a:cxn ang="0">
                  <a:pos x="connsiteX4116" y="connsiteY4116"/>
                </a:cxn>
                <a:cxn ang="0">
                  <a:pos x="connsiteX4117" y="connsiteY4117"/>
                </a:cxn>
                <a:cxn ang="0">
                  <a:pos x="connsiteX4118" y="connsiteY4118"/>
                </a:cxn>
                <a:cxn ang="0">
                  <a:pos x="connsiteX4119" y="connsiteY4119"/>
                </a:cxn>
                <a:cxn ang="0">
                  <a:pos x="connsiteX4120" y="connsiteY4120"/>
                </a:cxn>
                <a:cxn ang="0">
                  <a:pos x="connsiteX4121" y="connsiteY4121"/>
                </a:cxn>
                <a:cxn ang="0">
                  <a:pos x="connsiteX4122" y="connsiteY4122"/>
                </a:cxn>
                <a:cxn ang="0">
                  <a:pos x="connsiteX4123" y="connsiteY4123"/>
                </a:cxn>
                <a:cxn ang="0">
                  <a:pos x="connsiteX4124" y="connsiteY4124"/>
                </a:cxn>
                <a:cxn ang="0">
                  <a:pos x="connsiteX4125" y="connsiteY4125"/>
                </a:cxn>
                <a:cxn ang="0">
                  <a:pos x="connsiteX4126" y="connsiteY4126"/>
                </a:cxn>
                <a:cxn ang="0">
                  <a:pos x="connsiteX4127" y="connsiteY4127"/>
                </a:cxn>
                <a:cxn ang="0">
                  <a:pos x="connsiteX4128" y="connsiteY4128"/>
                </a:cxn>
                <a:cxn ang="0">
                  <a:pos x="connsiteX4129" y="connsiteY4129"/>
                </a:cxn>
                <a:cxn ang="0">
                  <a:pos x="connsiteX4130" y="connsiteY4130"/>
                </a:cxn>
                <a:cxn ang="0">
                  <a:pos x="connsiteX4131" y="connsiteY4131"/>
                </a:cxn>
                <a:cxn ang="0">
                  <a:pos x="connsiteX4132" y="connsiteY4132"/>
                </a:cxn>
                <a:cxn ang="0">
                  <a:pos x="connsiteX4133" y="connsiteY4133"/>
                </a:cxn>
                <a:cxn ang="0">
                  <a:pos x="connsiteX4134" y="connsiteY4134"/>
                </a:cxn>
                <a:cxn ang="0">
                  <a:pos x="connsiteX4135" y="connsiteY4135"/>
                </a:cxn>
                <a:cxn ang="0">
                  <a:pos x="connsiteX4136" y="connsiteY4136"/>
                </a:cxn>
                <a:cxn ang="0">
                  <a:pos x="connsiteX4137" y="connsiteY4137"/>
                </a:cxn>
                <a:cxn ang="0">
                  <a:pos x="connsiteX4138" y="connsiteY4138"/>
                </a:cxn>
                <a:cxn ang="0">
                  <a:pos x="connsiteX4139" y="connsiteY4139"/>
                </a:cxn>
                <a:cxn ang="0">
                  <a:pos x="connsiteX4140" y="connsiteY4140"/>
                </a:cxn>
                <a:cxn ang="0">
                  <a:pos x="connsiteX4141" y="connsiteY4141"/>
                </a:cxn>
                <a:cxn ang="0">
                  <a:pos x="connsiteX4142" y="connsiteY4142"/>
                </a:cxn>
                <a:cxn ang="0">
                  <a:pos x="connsiteX4143" y="connsiteY4143"/>
                </a:cxn>
                <a:cxn ang="0">
                  <a:pos x="connsiteX4144" y="connsiteY4144"/>
                </a:cxn>
                <a:cxn ang="0">
                  <a:pos x="connsiteX4145" y="connsiteY4145"/>
                </a:cxn>
                <a:cxn ang="0">
                  <a:pos x="connsiteX4146" y="connsiteY4146"/>
                </a:cxn>
                <a:cxn ang="0">
                  <a:pos x="connsiteX4147" y="connsiteY4147"/>
                </a:cxn>
                <a:cxn ang="0">
                  <a:pos x="connsiteX4148" y="connsiteY4148"/>
                </a:cxn>
                <a:cxn ang="0">
                  <a:pos x="connsiteX4149" y="connsiteY4149"/>
                </a:cxn>
                <a:cxn ang="0">
                  <a:pos x="connsiteX4150" y="connsiteY4150"/>
                </a:cxn>
                <a:cxn ang="0">
                  <a:pos x="connsiteX4151" y="connsiteY4151"/>
                </a:cxn>
                <a:cxn ang="0">
                  <a:pos x="connsiteX4152" y="connsiteY4152"/>
                </a:cxn>
                <a:cxn ang="0">
                  <a:pos x="connsiteX4153" y="connsiteY4153"/>
                </a:cxn>
                <a:cxn ang="0">
                  <a:pos x="connsiteX4154" y="connsiteY4154"/>
                </a:cxn>
                <a:cxn ang="0">
                  <a:pos x="connsiteX4155" y="connsiteY4155"/>
                </a:cxn>
                <a:cxn ang="0">
                  <a:pos x="connsiteX4156" y="connsiteY4156"/>
                </a:cxn>
                <a:cxn ang="0">
                  <a:pos x="connsiteX4157" y="connsiteY4157"/>
                </a:cxn>
                <a:cxn ang="0">
                  <a:pos x="connsiteX4158" y="connsiteY4158"/>
                </a:cxn>
                <a:cxn ang="0">
                  <a:pos x="connsiteX4159" y="connsiteY4159"/>
                </a:cxn>
                <a:cxn ang="0">
                  <a:pos x="connsiteX4160" y="connsiteY4160"/>
                </a:cxn>
                <a:cxn ang="0">
                  <a:pos x="connsiteX4161" y="connsiteY4161"/>
                </a:cxn>
                <a:cxn ang="0">
                  <a:pos x="connsiteX4162" y="connsiteY4162"/>
                </a:cxn>
                <a:cxn ang="0">
                  <a:pos x="connsiteX4163" y="connsiteY4163"/>
                </a:cxn>
                <a:cxn ang="0">
                  <a:pos x="connsiteX4164" y="connsiteY4164"/>
                </a:cxn>
                <a:cxn ang="0">
                  <a:pos x="connsiteX4165" y="connsiteY4165"/>
                </a:cxn>
                <a:cxn ang="0">
                  <a:pos x="connsiteX4166" y="connsiteY4166"/>
                </a:cxn>
                <a:cxn ang="0">
                  <a:pos x="connsiteX4167" y="connsiteY4167"/>
                </a:cxn>
                <a:cxn ang="0">
                  <a:pos x="connsiteX4168" y="connsiteY4168"/>
                </a:cxn>
                <a:cxn ang="0">
                  <a:pos x="connsiteX4169" y="connsiteY4169"/>
                </a:cxn>
                <a:cxn ang="0">
                  <a:pos x="connsiteX4170" y="connsiteY4170"/>
                </a:cxn>
                <a:cxn ang="0">
                  <a:pos x="connsiteX4171" y="connsiteY4171"/>
                </a:cxn>
                <a:cxn ang="0">
                  <a:pos x="connsiteX4172" y="connsiteY4172"/>
                </a:cxn>
                <a:cxn ang="0">
                  <a:pos x="connsiteX4173" y="connsiteY4173"/>
                </a:cxn>
                <a:cxn ang="0">
                  <a:pos x="connsiteX4174" y="connsiteY4174"/>
                </a:cxn>
                <a:cxn ang="0">
                  <a:pos x="connsiteX4175" y="connsiteY4175"/>
                </a:cxn>
                <a:cxn ang="0">
                  <a:pos x="connsiteX4176" y="connsiteY4176"/>
                </a:cxn>
                <a:cxn ang="0">
                  <a:pos x="connsiteX4177" y="connsiteY4177"/>
                </a:cxn>
                <a:cxn ang="0">
                  <a:pos x="connsiteX4178" y="connsiteY4178"/>
                </a:cxn>
                <a:cxn ang="0">
                  <a:pos x="connsiteX4179" y="connsiteY4179"/>
                </a:cxn>
                <a:cxn ang="0">
                  <a:pos x="connsiteX4180" y="connsiteY4180"/>
                </a:cxn>
                <a:cxn ang="0">
                  <a:pos x="connsiteX4181" y="connsiteY4181"/>
                </a:cxn>
                <a:cxn ang="0">
                  <a:pos x="connsiteX4182" y="connsiteY4182"/>
                </a:cxn>
                <a:cxn ang="0">
                  <a:pos x="connsiteX4183" y="connsiteY4183"/>
                </a:cxn>
                <a:cxn ang="0">
                  <a:pos x="connsiteX4184" y="connsiteY4184"/>
                </a:cxn>
                <a:cxn ang="0">
                  <a:pos x="connsiteX4185" y="connsiteY4185"/>
                </a:cxn>
                <a:cxn ang="0">
                  <a:pos x="connsiteX4186" y="connsiteY4186"/>
                </a:cxn>
                <a:cxn ang="0">
                  <a:pos x="connsiteX4187" y="connsiteY4187"/>
                </a:cxn>
                <a:cxn ang="0">
                  <a:pos x="connsiteX4188" y="connsiteY4188"/>
                </a:cxn>
                <a:cxn ang="0">
                  <a:pos x="connsiteX4189" y="connsiteY4189"/>
                </a:cxn>
                <a:cxn ang="0">
                  <a:pos x="connsiteX4190" y="connsiteY4190"/>
                </a:cxn>
                <a:cxn ang="0">
                  <a:pos x="connsiteX4191" y="connsiteY4191"/>
                </a:cxn>
                <a:cxn ang="0">
                  <a:pos x="connsiteX4192" y="connsiteY4192"/>
                </a:cxn>
                <a:cxn ang="0">
                  <a:pos x="connsiteX4193" y="connsiteY4193"/>
                </a:cxn>
                <a:cxn ang="0">
                  <a:pos x="connsiteX4194" y="connsiteY4194"/>
                </a:cxn>
                <a:cxn ang="0">
                  <a:pos x="connsiteX4195" y="connsiteY4195"/>
                </a:cxn>
                <a:cxn ang="0">
                  <a:pos x="connsiteX4196" y="connsiteY4196"/>
                </a:cxn>
                <a:cxn ang="0">
                  <a:pos x="connsiteX4197" y="connsiteY4197"/>
                </a:cxn>
                <a:cxn ang="0">
                  <a:pos x="connsiteX4198" y="connsiteY4198"/>
                </a:cxn>
                <a:cxn ang="0">
                  <a:pos x="connsiteX4199" y="connsiteY4199"/>
                </a:cxn>
                <a:cxn ang="0">
                  <a:pos x="connsiteX4200" y="connsiteY4200"/>
                </a:cxn>
                <a:cxn ang="0">
                  <a:pos x="connsiteX4201" y="connsiteY4201"/>
                </a:cxn>
                <a:cxn ang="0">
                  <a:pos x="connsiteX4202" y="connsiteY4202"/>
                </a:cxn>
                <a:cxn ang="0">
                  <a:pos x="connsiteX4203" y="connsiteY4203"/>
                </a:cxn>
                <a:cxn ang="0">
                  <a:pos x="connsiteX4204" y="connsiteY4204"/>
                </a:cxn>
                <a:cxn ang="0">
                  <a:pos x="connsiteX4205" y="connsiteY4205"/>
                </a:cxn>
                <a:cxn ang="0">
                  <a:pos x="connsiteX4206" y="connsiteY4206"/>
                </a:cxn>
                <a:cxn ang="0">
                  <a:pos x="connsiteX4207" y="connsiteY4207"/>
                </a:cxn>
                <a:cxn ang="0">
                  <a:pos x="connsiteX4208" y="connsiteY4208"/>
                </a:cxn>
                <a:cxn ang="0">
                  <a:pos x="connsiteX4209" y="connsiteY4209"/>
                </a:cxn>
                <a:cxn ang="0">
                  <a:pos x="connsiteX4210" y="connsiteY4210"/>
                </a:cxn>
                <a:cxn ang="0">
                  <a:pos x="connsiteX4211" y="connsiteY4211"/>
                </a:cxn>
                <a:cxn ang="0">
                  <a:pos x="connsiteX4212" y="connsiteY4212"/>
                </a:cxn>
                <a:cxn ang="0">
                  <a:pos x="connsiteX4213" y="connsiteY4213"/>
                </a:cxn>
                <a:cxn ang="0">
                  <a:pos x="connsiteX4214" y="connsiteY4214"/>
                </a:cxn>
                <a:cxn ang="0">
                  <a:pos x="connsiteX4215" y="connsiteY4215"/>
                </a:cxn>
                <a:cxn ang="0">
                  <a:pos x="connsiteX4216" y="connsiteY4216"/>
                </a:cxn>
                <a:cxn ang="0">
                  <a:pos x="connsiteX4217" y="connsiteY4217"/>
                </a:cxn>
                <a:cxn ang="0">
                  <a:pos x="connsiteX4218" y="connsiteY4218"/>
                </a:cxn>
                <a:cxn ang="0">
                  <a:pos x="connsiteX4219" y="connsiteY4219"/>
                </a:cxn>
                <a:cxn ang="0">
                  <a:pos x="connsiteX4220" y="connsiteY4220"/>
                </a:cxn>
                <a:cxn ang="0">
                  <a:pos x="connsiteX4221" y="connsiteY4221"/>
                </a:cxn>
                <a:cxn ang="0">
                  <a:pos x="connsiteX4222" y="connsiteY4222"/>
                </a:cxn>
                <a:cxn ang="0">
                  <a:pos x="connsiteX4223" y="connsiteY4223"/>
                </a:cxn>
                <a:cxn ang="0">
                  <a:pos x="connsiteX4224" y="connsiteY4224"/>
                </a:cxn>
                <a:cxn ang="0">
                  <a:pos x="connsiteX4225" y="connsiteY4225"/>
                </a:cxn>
                <a:cxn ang="0">
                  <a:pos x="connsiteX4226" y="connsiteY4226"/>
                </a:cxn>
                <a:cxn ang="0">
                  <a:pos x="connsiteX4227" y="connsiteY4227"/>
                </a:cxn>
                <a:cxn ang="0">
                  <a:pos x="connsiteX4228" y="connsiteY4228"/>
                </a:cxn>
                <a:cxn ang="0">
                  <a:pos x="connsiteX4229" y="connsiteY4229"/>
                </a:cxn>
                <a:cxn ang="0">
                  <a:pos x="connsiteX4230" y="connsiteY4230"/>
                </a:cxn>
                <a:cxn ang="0">
                  <a:pos x="connsiteX4231" y="connsiteY4231"/>
                </a:cxn>
                <a:cxn ang="0">
                  <a:pos x="connsiteX4232" y="connsiteY4232"/>
                </a:cxn>
                <a:cxn ang="0">
                  <a:pos x="connsiteX4233" y="connsiteY4233"/>
                </a:cxn>
                <a:cxn ang="0">
                  <a:pos x="connsiteX4234" y="connsiteY4234"/>
                </a:cxn>
                <a:cxn ang="0">
                  <a:pos x="connsiteX4235" y="connsiteY4235"/>
                </a:cxn>
                <a:cxn ang="0">
                  <a:pos x="connsiteX4236" y="connsiteY4236"/>
                </a:cxn>
                <a:cxn ang="0">
                  <a:pos x="connsiteX4237" y="connsiteY4237"/>
                </a:cxn>
                <a:cxn ang="0">
                  <a:pos x="connsiteX4238" y="connsiteY4238"/>
                </a:cxn>
                <a:cxn ang="0">
                  <a:pos x="connsiteX4239" y="connsiteY4239"/>
                </a:cxn>
                <a:cxn ang="0">
                  <a:pos x="connsiteX4240" y="connsiteY4240"/>
                </a:cxn>
                <a:cxn ang="0">
                  <a:pos x="connsiteX4241" y="connsiteY4241"/>
                </a:cxn>
                <a:cxn ang="0">
                  <a:pos x="connsiteX4242" y="connsiteY4242"/>
                </a:cxn>
                <a:cxn ang="0">
                  <a:pos x="connsiteX4243" y="connsiteY4243"/>
                </a:cxn>
                <a:cxn ang="0">
                  <a:pos x="connsiteX4244" y="connsiteY4244"/>
                </a:cxn>
                <a:cxn ang="0">
                  <a:pos x="connsiteX4245" y="connsiteY4245"/>
                </a:cxn>
                <a:cxn ang="0">
                  <a:pos x="connsiteX4246" y="connsiteY4246"/>
                </a:cxn>
                <a:cxn ang="0">
                  <a:pos x="connsiteX4247" y="connsiteY4247"/>
                </a:cxn>
                <a:cxn ang="0">
                  <a:pos x="connsiteX4248" y="connsiteY4248"/>
                </a:cxn>
                <a:cxn ang="0">
                  <a:pos x="connsiteX4249" y="connsiteY4249"/>
                </a:cxn>
                <a:cxn ang="0">
                  <a:pos x="connsiteX4250" y="connsiteY4250"/>
                </a:cxn>
                <a:cxn ang="0">
                  <a:pos x="connsiteX4251" y="connsiteY4251"/>
                </a:cxn>
                <a:cxn ang="0">
                  <a:pos x="connsiteX4252" y="connsiteY4252"/>
                </a:cxn>
                <a:cxn ang="0">
                  <a:pos x="connsiteX4253" y="connsiteY4253"/>
                </a:cxn>
                <a:cxn ang="0">
                  <a:pos x="connsiteX4254" y="connsiteY4254"/>
                </a:cxn>
                <a:cxn ang="0">
                  <a:pos x="connsiteX4255" y="connsiteY4255"/>
                </a:cxn>
                <a:cxn ang="0">
                  <a:pos x="connsiteX4256" y="connsiteY4256"/>
                </a:cxn>
                <a:cxn ang="0">
                  <a:pos x="connsiteX4257" y="connsiteY4257"/>
                </a:cxn>
                <a:cxn ang="0">
                  <a:pos x="connsiteX4258" y="connsiteY4258"/>
                </a:cxn>
                <a:cxn ang="0">
                  <a:pos x="connsiteX4259" y="connsiteY4259"/>
                </a:cxn>
                <a:cxn ang="0">
                  <a:pos x="connsiteX4260" y="connsiteY4260"/>
                </a:cxn>
                <a:cxn ang="0">
                  <a:pos x="connsiteX4261" y="connsiteY4261"/>
                </a:cxn>
                <a:cxn ang="0">
                  <a:pos x="connsiteX4262" y="connsiteY4262"/>
                </a:cxn>
                <a:cxn ang="0">
                  <a:pos x="connsiteX4263" y="connsiteY4263"/>
                </a:cxn>
                <a:cxn ang="0">
                  <a:pos x="connsiteX4264" y="connsiteY4264"/>
                </a:cxn>
                <a:cxn ang="0">
                  <a:pos x="connsiteX4265" y="connsiteY4265"/>
                </a:cxn>
                <a:cxn ang="0">
                  <a:pos x="connsiteX4266" y="connsiteY4266"/>
                </a:cxn>
                <a:cxn ang="0">
                  <a:pos x="connsiteX4267" y="connsiteY4267"/>
                </a:cxn>
                <a:cxn ang="0">
                  <a:pos x="connsiteX4268" y="connsiteY4268"/>
                </a:cxn>
                <a:cxn ang="0">
                  <a:pos x="connsiteX4269" y="connsiteY4269"/>
                </a:cxn>
                <a:cxn ang="0">
                  <a:pos x="connsiteX4270" y="connsiteY4270"/>
                </a:cxn>
                <a:cxn ang="0">
                  <a:pos x="connsiteX4271" y="connsiteY4271"/>
                </a:cxn>
                <a:cxn ang="0">
                  <a:pos x="connsiteX4272" y="connsiteY4272"/>
                </a:cxn>
                <a:cxn ang="0">
                  <a:pos x="connsiteX4273" y="connsiteY4273"/>
                </a:cxn>
                <a:cxn ang="0">
                  <a:pos x="connsiteX4274" y="connsiteY4274"/>
                </a:cxn>
                <a:cxn ang="0">
                  <a:pos x="connsiteX4275" y="connsiteY4275"/>
                </a:cxn>
                <a:cxn ang="0">
                  <a:pos x="connsiteX4276" y="connsiteY4276"/>
                </a:cxn>
                <a:cxn ang="0">
                  <a:pos x="connsiteX4277" y="connsiteY4277"/>
                </a:cxn>
                <a:cxn ang="0">
                  <a:pos x="connsiteX4278" y="connsiteY4278"/>
                </a:cxn>
                <a:cxn ang="0">
                  <a:pos x="connsiteX4279" y="connsiteY4279"/>
                </a:cxn>
                <a:cxn ang="0">
                  <a:pos x="connsiteX4280" y="connsiteY4280"/>
                </a:cxn>
                <a:cxn ang="0">
                  <a:pos x="connsiteX4281" y="connsiteY4281"/>
                </a:cxn>
                <a:cxn ang="0">
                  <a:pos x="connsiteX4282" y="connsiteY4282"/>
                </a:cxn>
                <a:cxn ang="0">
                  <a:pos x="connsiteX4283" y="connsiteY4283"/>
                </a:cxn>
                <a:cxn ang="0">
                  <a:pos x="connsiteX4284" y="connsiteY4284"/>
                </a:cxn>
                <a:cxn ang="0">
                  <a:pos x="connsiteX4285" y="connsiteY4285"/>
                </a:cxn>
                <a:cxn ang="0">
                  <a:pos x="connsiteX4286" y="connsiteY4286"/>
                </a:cxn>
                <a:cxn ang="0">
                  <a:pos x="connsiteX4287" y="connsiteY4287"/>
                </a:cxn>
                <a:cxn ang="0">
                  <a:pos x="connsiteX4288" y="connsiteY4288"/>
                </a:cxn>
                <a:cxn ang="0">
                  <a:pos x="connsiteX4289" y="connsiteY4289"/>
                </a:cxn>
                <a:cxn ang="0">
                  <a:pos x="connsiteX4290" y="connsiteY4290"/>
                </a:cxn>
                <a:cxn ang="0">
                  <a:pos x="connsiteX4291" y="connsiteY4291"/>
                </a:cxn>
                <a:cxn ang="0">
                  <a:pos x="connsiteX4292" y="connsiteY4292"/>
                </a:cxn>
                <a:cxn ang="0">
                  <a:pos x="connsiteX4293" y="connsiteY4293"/>
                </a:cxn>
                <a:cxn ang="0">
                  <a:pos x="connsiteX4294" y="connsiteY4294"/>
                </a:cxn>
                <a:cxn ang="0">
                  <a:pos x="connsiteX4295" y="connsiteY4295"/>
                </a:cxn>
                <a:cxn ang="0">
                  <a:pos x="connsiteX4296" y="connsiteY4296"/>
                </a:cxn>
                <a:cxn ang="0">
                  <a:pos x="connsiteX4297" y="connsiteY4297"/>
                </a:cxn>
                <a:cxn ang="0">
                  <a:pos x="connsiteX4298" y="connsiteY4298"/>
                </a:cxn>
                <a:cxn ang="0">
                  <a:pos x="connsiteX4299" y="connsiteY4299"/>
                </a:cxn>
                <a:cxn ang="0">
                  <a:pos x="connsiteX4300" y="connsiteY4300"/>
                </a:cxn>
                <a:cxn ang="0">
                  <a:pos x="connsiteX4301" y="connsiteY4301"/>
                </a:cxn>
                <a:cxn ang="0">
                  <a:pos x="connsiteX4302" y="connsiteY4302"/>
                </a:cxn>
                <a:cxn ang="0">
                  <a:pos x="connsiteX4303" y="connsiteY4303"/>
                </a:cxn>
                <a:cxn ang="0">
                  <a:pos x="connsiteX4304" y="connsiteY4304"/>
                </a:cxn>
                <a:cxn ang="0">
                  <a:pos x="connsiteX4305" y="connsiteY4305"/>
                </a:cxn>
                <a:cxn ang="0">
                  <a:pos x="connsiteX4306" y="connsiteY4306"/>
                </a:cxn>
                <a:cxn ang="0">
                  <a:pos x="connsiteX4307" y="connsiteY4307"/>
                </a:cxn>
                <a:cxn ang="0">
                  <a:pos x="connsiteX4308" y="connsiteY4308"/>
                </a:cxn>
                <a:cxn ang="0">
                  <a:pos x="connsiteX4309" y="connsiteY4309"/>
                </a:cxn>
                <a:cxn ang="0">
                  <a:pos x="connsiteX4310" y="connsiteY4310"/>
                </a:cxn>
                <a:cxn ang="0">
                  <a:pos x="connsiteX4311" y="connsiteY4311"/>
                </a:cxn>
                <a:cxn ang="0">
                  <a:pos x="connsiteX4312" y="connsiteY4312"/>
                </a:cxn>
                <a:cxn ang="0">
                  <a:pos x="connsiteX4313" y="connsiteY4313"/>
                </a:cxn>
                <a:cxn ang="0">
                  <a:pos x="connsiteX4314" y="connsiteY4314"/>
                </a:cxn>
                <a:cxn ang="0">
                  <a:pos x="connsiteX4315" y="connsiteY4315"/>
                </a:cxn>
                <a:cxn ang="0">
                  <a:pos x="connsiteX4316" y="connsiteY4316"/>
                </a:cxn>
                <a:cxn ang="0">
                  <a:pos x="connsiteX4317" y="connsiteY4317"/>
                </a:cxn>
                <a:cxn ang="0">
                  <a:pos x="connsiteX4318" y="connsiteY4318"/>
                </a:cxn>
                <a:cxn ang="0">
                  <a:pos x="connsiteX4319" y="connsiteY4319"/>
                </a:cxn>
                <a:cxn ang="0">
                  <a:pos x="connsiteX4320" y="connsiteY4320"/>
                </a:cxn>
                <a:cxn ang="0">
                  <a:pos x="connsiteX4321" y="connsiteY4321"/>
                </a:cxn>
                <a:cxn ang="0">
                  <a:pos x="connsiteX4322" y="connsiteY4322"/>
                </a:cxn>
                <a:cxn ang="0">
                  <a:pos x="connsiteX4323" y="connsiteY4323"/>
                </a:cxn>
                <a:cxn ang="0">
                  <a:pos x="connsiteX4324" y="connsiteY4324"/>
                </a:cxn>
                <a:cxn ang="0">
                  <a:pos x="connsiteX4325" y="connsiteY4325"/>
                </a:cxn>
                <a:cxn ang="0">
                  <a:pos x="connsiteX4326" y="connsiteY4326"/>
                </a:cxn>
                <a:cxn ang="0">
                  <a:pos x="connsiteX4327" y="connsiteY4327"/>
                </a:cxn>
                <a:cxn ang="0">
                  <a:pos x="connsiteX4328" y="connsiteY4328"/>
                </a:cxn>
                <a:cxn ang="0">
                  <a:pos x="connsiteX4329" y="connsiteY4329"/>
                </a:cxn>
                <a:cxn ang="0">
                  <a:pos x="connsiteX4330" y="connsiteY4330"/>
                </a:cxn>
                <a:cxn ang="0">
                  <a:pos x="connsiteX4331" y="connsiteY4331"/>
                </a:cxn>
                <a:cxn ang="0">
                  <a:pos x="connsiteX4332" y="connsiteY4332"/>
                </a:cxn>
                <a:cxn ang="0">
                  <a:pos x="connsiteX4333" y="connsiteY4333"/>
                </a:cxn>
                <a:cxn ang="0">
                  <a:pos x="connsiteX4334" y="connsiteY4334"/>
                </a:cxn>
                <a:cxn ang="0">
                  <a:pos x="connsiteX4335" y="connsiteY4335"/>
                </a:cxn>
                <a:cxn ang="0">
                  <a:pos x="connsiteX4336" y="connsiteY4336"/>
                </a:cxn>
                <a:cxn ang="0">
                  <a:pos x="connsiteX4337" y="connsiteY4337"/>
                </a:cxn>
                <a:cxn ang="0">
                  <a:pos x="connsiteX4338" y="connsiteY4338"/>
                </a:cxn>
                <a:cxn ang="0">
                  <a:pos x="connsiteX4339" y="connsiteY4339"/>
                </a:cxn>
                <a:cxn ang="0">
                  <a:pos x="connsiteX4340" y="connsiteY4340"/>
                </a:cxn>
                <a:cxn ang="0">
                  <a:pos x="connsiteX4341" y="connsiteY4341"/>
                </a:cxn>
                <a:cxn ang="0">
                  <a:pos x="connsiteX4342" y="connsiteY4342"/>
                </a:cxn>
                <a:cxn ang="0">
                  <a:pos x="connsiteX4343" y="connsiteY4343"/>
                </a:cxn>
                <a:cxn ang="0">
                  <a:pos x="connsiteX4344" y="connsiteY4344"/>
                </a:cxn>
                <a:cxn ang="0">
                  <a:pos x="connsiteX4345" y="connsiteY4345"/>
                </a:cxn>
                <a:cxn ang="0">
                  <a:pos x="connsiteX4346" y="connsiteY4346"/>
                </a:cxn>
                <a:cxn ang="0">
                  <a:pos x="connsiteX4347" y="connsiteY4347"/>
                </a:cxn>
                <a:cxn ang="0">
                  <a:pos x="connsiteX4348" y="connsiteY4348"/>
                </a:cxn>
                <a:cxn ang="0">
                  <a:pos x="connsiteX4349" y="connsiteY4349"/>
                </a:cxn>
                <a:cxn ang="0">
                  <a:pos x="connsiteX4350" y="connsiteY4350"/>
                </a:cxn>
                <a:cxn ang="0">
                  <a:pos x="connsiteX4351" y="connsiteY4351"/>
                </a:cxn>
                <a:cxn ang="0">
                  <a:pos x="connsiteX4352" y="connsiteY4352"/>
                </a:cxn>
                <a:cxn ang="0">
                  <a:pos x="connsiteX4353" y="connsiteY4353"/>
                </a:cxn>
                <a:cxn ang="0">
                  <a:pos x="connsiteX4354" y="connsiteY4354"/>
                </a:cxn>
                <a:cxn ang="0">
                  <a:pos x="connsiteX4355" y="connsiteY4355"/>
                </a:cxn>
                <a:cxn ang="0">
                  <a:pos x="connsiteX4356" y="connsiteY4356"/>
                </a:cxn>
                <a:cxn ang="0">
                  <a:pos x="connsiteX4357" y="connsiteY4357"/>
                </a:cxn>
                <a:cxn ang="0">
                  <a:pos x="connsiteX4358" y="connsiteY4358"/>
                </a:cxn>
                <a:cxn ang="0">
                  <a:pos x="connsiteX4359" y="connsiteY4359"/>
                </a:cxn>
                <a:cxn ang="0">
                  <a:pos x="connsiteX4360" y="connsiteY4360"/>
                </a:cxn>
                <a:cxn ang="0">
                  <a:pos x="connsiteX4361" y="connsiteY4361"/>
                </a:cxn>
                <a:cxn ang="0">
                  <a:pos x="connsiteX4362" y="connsiteY4362"/>
                </a:cxn>
                <a:cxn ang="0">
                  <a:pos x="connsiteX4363" y="connsiteY4363"/>
                </a:cxn>
                <a:cxn ang="0">
                  <a:pos x="connsiteX4364" y="connsiteY4364"/>
                </a:cxn>
                <a:cxn ang="0">
                  <a:pos x="connsiteX4365" y="connsiteY4365"/>
                </a:cxn>
                <a:cxn ang="0">
                  <a:pos x="connsiteX4366" y="connsiteY4366"/>
                </a:cxn>
                <a:cxn ang="0">
                  <a:pos x="connsiteX4367" y="connsiteY4367"/>
                </a:cxn>
                <a:cxn ang="0">
                  <a:pos x="connsiteX4368" y="connsiteY4368"/>
                </a:cxn>
                <a:cxn ang="0">
                  <a:pos x="connsiteX4369" y="connsiteY4369"/>
                </a:cxn>
              </a:cxnLst>
              <a:rect l="l" t="t" r="r" b="b"/>
              <a:pathLst>
                <a:path w="2747915" h="933219">
                  <a:moveTo>
                    <a:pt x="2747362" y="538492"/>
                  </a:moveTo>
                  <a:cubicBezTo>
                    <a:pt x="2748377" y="537477"/>
                    <a:pt x="2747870" y="535955"/>
                    <a:pt x="2746855" y="535955"/>
                  </a:cubicBezTo>
                  <a:cubicBezTo>
                    <a:pt x="2746348" y="535955"/>
                    <a:pt x="2744826" y="535955"/>
                    <a:pt x="2744318" y="535955"/>
                  </a:cubicBezTo>
                  <a:cubicBezTo>
                    <a:pt x="2743303" y="535448"/>
                    <a:pt x="2744318" y="534433"/>
                    <a:pt x="2743303" y="533418"/>
                  </a:cubicBezTo>
                  <a:cubicBezTo>
                    <a:pt x="2741781" y="532404"/>
                    <a:pt x="2742289" y="534433"/>
                    <a:pt x="2742289" y="535448"/>
                  </a:cubicBezTo>
                  <a:cubicBezTo>
                    <a:pt x="2741781" y="535448"/>
                    <a:pt x="2741274" y="535448"/>
                    <a:pt x="2740766" y="535448"/>
                  </a:cubicBezTo>
                  <a:cubicBezTo>
                    <a:pt x="2738737" y="534940"/>
                    <a:pt x="2737215" y="534433"/>
                    <a:pt x="2735186" y="534433"/>
                  </a:cubicBezTo>
                  <a:cubicBezTo>
                    <a:pt x="2731634" y="533418"/>
                    <a:pt x="2728590" y="533418"/>
                    <a:pt x="2725038" y="533418"/>
                  </a:cubicBezTo>
                  <a:cubicBezTo>
                    <a:pt x="2725038" y="533418"/>
                    <a:pt x="2724531" y="533418"/>
                    <a:pt x="2724531" y="533418"/>
                  </a:cubicBezTo>
                  <a:cubicBezTo>
                    <a:pt x="2724024" y="533418"/>
                    <a:pt x="2723009" y="533418"/>
                    <a:pt x="2722502" y="532911"/>
                  </a:cubicBezTo>
                  <a:cubicBezTo>
                    <a:pt x="2705759" y="529359"/>
                    <a:pt x="2689523" y="524286"/>
                    <a:pt x="2673795" y="518197"/>
                  </a:cubicBezTo>
                  <a:cubicBezTo>
                    <a:pt x="2640309" y="500947"/>
                    <a:pt x="2605301" y="486234"/>
                    <a:pt x="2570801" y="471013"/>
                  </a:cubicBezTo>
                  <a:cubicBezTo>
                    <a:pt x="2566234" y="468983"/>
                    <a:pt x="2561161" y="466954"/>
                    <a:pt x="2556594" y="464924"/>
                  </a:cubicBezTo>
                  <a:cubicBezTo>
                    <a:pt x="2532748" y="453762"/>
                    <a:pt x="2509410" y="443108"/>
                    <a:pt x="2485564" y="431946"/>
                  </a:cubicBezTo>
                  <a:cubicBezTo>
                    <a:pt x="2470850" y="424843"/>
                    <a:pt x="2455629" y="417740"/>
                    <a:pt x="2440409" y="411144"/>
                  </a:cubicBezTo>
                  <a:cubicBezTo>
                    <a:pt x="2438379" y="410129"/>
                    <a:pt x="2436857" y="409622"/>
                    <a:pt x="2434828" y="408607"/>
                  </a:cubicBezTo>
                  <a:cubicBezTo>
                    <a:pt x="2433306" y="407593"/>
                    <a:pt x="2420114" y="400490"/>
                    <a:pt x="2419100" y="402012"/>
                  </a:cubicBezTo>
                  <a:cubicBezTo>
                    <a:pt x="2419607" y="401504"/>
                    <a:pt x="2424680" y="404548"/>
                    <a:pt x="2427217" y="405563"/>
                  </a:cubicBezTo>
                  <a:cubicBezTo>
                    <a:pt x="2401849" y="394909"/>
                    <a:pt x="2376481" y="386283"/>
                    <a:pt x="2350098" y="379180"/>
                  </a:cubicBezTo>
                  <a:cubicBezTo>
                    <a:pt x="2332848" y="374614"/>
                    <a:pt x="2315090" y="371570"/>
                    <a:pt x="2297840" y="367511"/>
                  </a:cubicBezTo>
                  <a:cubicBezTo>
                    <a:pt x="2300884" y="368526"/>
                    <a:pt x="2303421" y="369540"/>
                    <a:pt x="2306465" y="370555"/>
                  </a:cubicBezTo>
                  <a:cubicBezTo>
                    <a:pt x="2298855" y="368018"/>
                    <a:pt x="2291244" y="365482"/>
                    <a:pt x="2283127" y="363452"/>
                  </a:cubicBezTo>
                  <a:cubicBezTo>
                    <a:pt x="2283634" y="363452"/>
                    <a:pt x="2284141" y="362945"/>
                    <a:pt x="2284649" y="362945"/>
                  </a:cubicBezTo>
                  <a:cubicBezTo>
                    <a:pt x="2284141" y="362945"/>
                    <a:pt x="2283634" y="363452"/>
                    <a:pt x="2283127" y="363452"/>
                  </a:cubicBezTo>
                  <a:cubicBezTo>
                    <a:pt x="2249133" y="353305"/>
                    <a:pt x="2214633" y="344172"/>
                    <a:pt x="2180132" y="336055"/>
                  </a:cubicBezTo>
                  <a:cubicBezTo>
                    <a:pt x="2133455" y="324893"/>
                    <a:pt x="2086270" y="315760"/>
                    <a:pt x="2038578" y="308657"/>
                  </a:cubicBezTo>
                  <a:cubicBezTo>
                    <a:pt x="2013210" y="304598"/>
                    <a:pt x="1987842" y="301554"/>
                    <a:pt x="1961967" y="298510"/>
                  </a:cubicBezTo>
                  <a:cubicBezTo>
                    <a:pt x="1936599" y="295466"/>
                    <a:pt x="1911231" y="292929"/>
                    <a:pt x="1886370" y="290899"/>
                  </a:cubicBezTo>
                  <a:cubicBezTo>
                    <a:pt x="1878252" y="290392"/>
                    <a:pt x="1870134" y="289377"/>
                    <a:pt x="1861509" y="288870"/>
                  </a:cubicBezTo>
                  <a:cubicBezTo>
                    <a:pt x="1860494" y="288870"/>
                    <a:pt x="1859480" y="288870"/>
                    <a:pt x="1858465" y="288870"/>
                  </a:cubicBezTo>
                  <a:cubicBezTo>
                    <a:pt x="1856436" y="288870"/>
                    <a:pt x="1854406" y="288363"/>
                    <a:pt x="1852377" y="288363"/>
                  </a:cubicBezTo>
                  <a:cubicBezTo>
                    <a:pt x="1852377" y="288363"/>
                    <a:pt x="1852377" y="288363"/>
                    <a:pt x="1852377" y="288870"/>
                  </a:cubicBezTo>
                  <a:cubicBezTo>
                    <a:pt x="1852377" y="288870"/>
                    <a:pt x="1852377" y="288870"/>
                    <a:pt x="1852377" y="288870"/>
                  </a:cubicBezTo>
                  <a:cubicBezTo>
                    <a:pt x="1851362" y="287855"/>
                    <a:pt x="1850855" y="285826"/>
                    <a:pt x="1849840" y="284811"/>
                  </a:cubicBezTo>
                  <a:cubicBezTo>
                    <a:pt x="1846796" y="279738"/>
                    <a:pt x="1843751" y="274664"/>
                    <a:pt x="1840707" y="269590"/>
                  </a:cubicBezTo>
                  <a:cubicBezTo>
                    <a:pt x="1828531" y="249803"/>
                    <a:pt x="1814832" y="230523"/>
                    <a:pt x="1801133" y="211751"/>
                  </a:cubicBezTo>
                  <a:cubicBezTo>
                    <a:pt x="1773736" y="175221"/>
                    <a:pt x="1743801" y="140720"/>
                    <a:pt x="1711330" y="108757"/>
                  </a:cubicBezTo>
                  <a:cubicBezTo>
                    <a:pt x="1679366" y="77300"/>
                    <a:pt x="1645373" y="47366"/>
                    <a:pt x="1607828" y="23013"/>
                  </a:cubicBezTo>
                  <a:cubicBezTo>
                    <a:pt x="1601740" y="18954"/>
                    <a:pt x="1595652" y="15910"/>
                    <a:pt x="1589564" y="12865"/>
                  </a:cubicBezTo>
                  <a:cubicBezTo>
                    <a:pt x="1589564" y="11851"/>
                    <a:pt x="1589564" y="10836"/>
                    <a:pt x="1589564" y="10329"/>
                  </a:cubicBezTo>
                  <a:cubicBezTo>
                    <a:pt x="1589564" y="10329"/>
                    <a:pt x="1589564" y="11343"/>
                    <a:pt x="1589564" y="12865"/>
                  </a:cubicBezTo>
                  <a:cubicBezTo>
                    <a:pt x="1586012" y="11343"/>
                    <a:pt x="1582968" y="9821"/>
                    <a:pt x="1579416" y="8299"/>
                  </a:cubicBezTo>
                  <a:cubicBezTo>
                    <a:pt x="1576879" y="6777"/>
                    <a:pt x="1574343" y="4748"/>
                    <a:pt x="1571806" y="3226"/>
                  </a:cubicBezTo>
                  <a:cubicBezTo>
                    <a:pt x="1571298" y="2718"/>
                    <a:pt x="1565717" y="-833"/>
                    <a:pt x="1564703" y="181"/>
                  </a:cubicBezTo>
                  <a:cubicBezTo>
                    <a:pt x="1564703" y="181"/>
                    <a:pt x="1567747" y="2211"/>
                    <a:pt x="1571806" y="5255"/>
                  </a:cubicBezTo>
                  <a:cubicBezTo>
                    <a:pt x="1571806" y="5255"/>
                    <a:pt x="1571806" y="5255"/>
                    <a:pt x="1571806" y="5255"/>
                  </a:cubicBezTo>
                  <a:cubicBezTo>
                    <a:pt x="1571298" y="5255"/>
                    <a:pt x="1570284" y="5255"/>
                    <a:pt x="1569776" y="5762"/>
                  </a:cubicBezTo>
                  <a:cubicBezTo>
                    <a:pt x="1568254" y="5255"/>
                    <a:pt x="1567239" y="5255"/>
                    <a:pt x="1565717" y="4748"/>
                  </a:cubicBezTo>
                  <a:cubicBezTo>
                    <a:pt x="1565717" y="3733"/>
                    <a:pt x="1565210" y="2718"/>
                    <a:pt x="1564703" y="2718"/>
                  </a:cubicBezTo>
                  <a:cubicBezTo>
                    <a:pt x="1564703" y="3226"/>
                    <a:pt x="1564703" y="3733"/>
                    <a:pt x="1564703" y="4748"/>
                  </a:cubicBezTo>
                  <a:cubicBezTo>
                    <a:pt x="1564195" y="4748"/>
                    <a:pt x="1563688" y="4748"/>
                    <a:pt x="1563181" y="4240"/>
                  </a:cubicBezTo>
                  <a:cubicBezTo>
                    <a:pt x="1563181" y="4240"/>
                    <a:pt x="1563688" y="3733"/>
                    <a:pt x="1563688" y="3226"/>
                  </a:cubicBezTo>
                  <a:cubicBezTo>
                    <a:pt x="1563688" y="2211"/>
                    <a:pt x="1563181" y="2211"/>
                    <a:pt x="1562166" y="1703"/>
                  </a:cubicBezTo>
                  <a:cubicBezTo>
                    <a:pt x="1561151" y="1196"/>
                    <a:pt x="1559629" y="1196"/>
                    <a:pt x="1558107" y="1196"/>
                  </a:cubicBezTo>
                  <a:cubicBezTo>
                    <a:pt x="1558107" y="1196"/>
                    <a:pt x="1558107" y="1703"/>
                    <a:pt x="1557600" y="1703"/>
                  </a:cubicBezTo>
                  <a:cubicBezTo>
                    <a:pt x="1557600" y="1703"/>
                    <a:pt x="1557092" y="1703"/>
                    <a:pt x="1557092" y="1703"/>
                  </a:cubicBezTo>
                  <a:cubicBezTo>
                    <a:pt x="1557092" y="1703"/>
                    <a:pt x="1557092" y="1703"/>
                    <a:pt x="1557092" y="1703"/>
                  </a:cubicBezTo>
                  <a:cubicBezTo>
                    <a:pt x="1556585" y="1196"/>
                    <a:pt x="1556078" y="1196"/>
                    <a:pt x="1555570" y="1703"/>
                  </a:cubicBezTo>
                  <a:cubicBezTo>
                    <a:pt x="1555063" y="1703"/>
                    <a:pt x="1554048" y="1703"/>
                    <a:pt x="1553541" y="2211"/>
                  </a:cubicBezTo>
                  <a:cubicBezTo>
                    <a:pt x="1553541" y="2211"/>
                    <a:pt x="1553541" y="2211"/>
                    <a:pt x="1553541" y="2211"/>
                  </a:cubicBezTo>
                  <a:cubicBezTo>
                    <a:pt x="1553541" y="2211"/>
                    <a:pt x="1553541" y="2211"/>
                    <a:pt x="1553541" y="2211"/>
                  </a:cubicBezTo>
                  <a:cubicBezTo>
                    <a:pt x="1553541" y="2211"/>
                    <a:pt x="1553033" y="2211"/>
                    <a:pt x="1553033" y="2718"/>
                  </a:cubicBezTo>
                  <a:cubicBezTo>
                    <a:pt x="1553033" y="2718"/>
                    <a:pt x="1553033" y="2718"/>
                    <a:pt x="1553033" y="2718"/>
                  </a:cubicBezTo>
                  <a:cubicBezTo>
                    <a:pt x="1553033" y="2718"/>
                    <a:pt x="1553033" y="2718"/>
                    <a:pt x="1553033" y="2718"/>
                  </a:cubicBezTo>
                  <a:cubicBezTo>
                    <a:pt x="1553033" y="2718"/>
                    <a:pt x="1553033" y="2718"/>
                    <a:pt x="1553033" y="2718"/>
                  </a:cubicBezTo>
                  <a:cubicBezTo>
                    <a:pt x="1552526" y="2718"/>
                    <a:pt x="1552019" y="3226"/>
                    <a:pt x="1551511" y="3733"/>
                  </a:cubicBezTo>
                  <a:cubicBezTo>
                    <a:pt x="1551511" y="3733"/>
                    <a:pt x="1551511" y="3733"/>
                    <a:pt x="1551511" y="3733"/>
                  </a:cubicBezTo>
                  <a:cubicBezTo>
                    <a:pt x="1551511" y="3733"/>
                    <a:pt x="1551511" y="4240"/>
                    <a:pt x="1551511" y="4240"/>
                  </a:cubicBezTo>
                  <a:cubicBezTo>
                    <a:pt x="1550497" y="5255"/>
                    <a:pt x="1549989" y="6270"/>
                    <a:pt x="1549989" y="7284"/>
                  </a:cubicBezTo>
                  <a:cubicBezTo>
                    <a:pt x="1549482" y="8299"/>
                    <a:pt x="1548975" y="9314"/>
                    <a:pt x="1548975" y="10329"/>
                  </a:cubicBezTo>
                  <a:cubicBezTo>
                    <a:pt x="1548975" y="10329"/>
                    <a:pt x="1548975" y="10329"/>
                    <a:pt x="1548467" y="9821"/>
                  </a:cubicBezTo>
                  <a:cubicBezTo>
                    <a:pt x="1548467" y="10836"/>
                    <a:pt x="1548467" y="11851"/>
                    <a:pt x="1547960" y="12865"/>
                  </a:cubicBezTo>
                  <a:cubicBezTo>
                    <a:pt x="1547960" y="12865"/>
                    <a:pt x="1547960" y="12865"/>
                    <a:pt x="1547960" y="12865"/>
                  </a:cubicBezTo>
                  <a:cubicBezTo>
                    <a:pt x="1547960" y="12865"/>
                    <a:pt x="1547960" y="12865"/>
                    <a:pt x="1547960" y="12865"/>
                  </a:cubicBezTo>
                  <a:cubicBezTo>
                    <a:pt x="1547960" y="15910"/>
                    <a:pt x="1547960" y="18954"/>
                    <a:pt x="1547960" y="21998"/>
                  </a:cubicBezTo>
                  <a:cubicBezTo>
                    <a:pt x="1547960" y="21998"/>
                    <a:pt x="1547960" y="22505"/>
                    <a:pt x="1547960" y="22505"/>
                  </a:cubicBezTo>
                  <a:cubicBezTo>
                    <a:pt x="1547960" y="22505"/>
                    <a:pt x="1547960" y="22505"/>
                    <a:pt x="1547960" y="21998"/>
                  </a:cubicBezTo>
                  <a:cubicBezTo>
                    <a:pt x="1547960" y="22505"/>
                    <a:pt x="1547960" y="23013"/>
                    <a:pt x="1547960" y="24027"/>
                  </a:cubicBezTo>
                  <a:cubicBezTo>
                    <a:pt x="1547960" y="24027"/>
                    <a:pt x="1547960" y="24535"/>
                    <a:pt x="1547960" y="24535"/>
                  </a:cubicBezTo>
                  <a:cubicBezTo>
                    <a:pt x="1547960" y="24535"/>
                    <a:pt x="1547960" y="24535"/>
                    <a:pt x="1547960" y="24027"/>
                  </a:cubicBezTo>
                  <a:cubicBezTo>
                    <a:pt x="1548467" y="27072"/>
                    <a:pt x="1548975" y="29608"/>
                    <a:pt x="1549482" y="32652"/>
                  </a:cubicBezTo>
                  <a:cubicBezTo>
                    <a:pt x="1549482" y="33160"/>
                    <a:pt x="1549482" y="33667"/>
                    <a:pt x="1549482" y="34175"/>
                  </a:cubicBezTo>
                  <a:cubicBezTo>
                    <a:pt x="1549482" y="35697"/>
                    <a:pt x="1549482" y="36711"/>
                    <a:pt x="1549989" y="38233"/>
                  </a:cubicBezTo>
                  <a:cubicBezTo>
                    <a:pt x="1549989" y="38233"/>
                    <a:pt x="1549989" y="38233"/>
                    <a:pt x="1549989" y="38233"/>
                  </a:cubicBezTo>
                  <a:cubicBezTo>
                    <a:pt x="1549989" y="38233"/>
                    <a:pt x="1549989" y="38741"/>
                    <a:pt x="1549989" y="38741"/>
                  </a:cubicBezTo>
                  <a:cubicBezTo>
                    <a:pt x="1549989" y="38233"/>
                    <a:pt x="1549989" y="38233"/>
                    <a:pt x="1549989" y="37726"/>
                  </a:cubicBezTo>
                  <a:cubicBezTo>
                    <a:pt x="1549989" y="36711"/>
                    <a:pt x="1549989" y="35697"/>
                    <a:pt x="1549989" y="35189"/>
                  </a:cubicBezTo>
                  <a:cubicBezTo>
                    <a:pt x="1550497" y="36711"/>
                    <a:pt x="1550497" y="38233"/>
                    <a:pt x="1551004" y="39248"/>
                  </a:cubicBezTo>
                  <a:cubicBezTo>
                    <a:pt x="1551004" y="39756"/>
                    <a:pt x="1551004" y="39756"/>
                    <a:pt x="1551004" y="39756"/>
                  </a:cubicBezTo>
                  <a:cubicBezTo>
                    <a:pt x="1551004" y="39756"/>
                    <a:pt x="1551004" y="39756"/>
                    <a:pt x="1551004" y="39248"/>
                  </a:cubicBezTo>
                  <a:cubicBezTo>
                    <a:pt x="1551004" y="40263"/>
                    <a:pt x="1551004" y="41785"/>
                    <a:pt x="1551004" y="42800"/>
                  </a:cubicBezTo>
                  <a:cubicBezTo>
                    <a:pt x="1551004" y="42800"/>
                    <a:pt x="1551004" y="43307"/>
                    <a:pt x="1551004" y="43307"/>
                  </a:cubicBezTo>
                  <a:cubicBezTo>
                    <a:pt x="1551004" y="43307"/>
                    <a:pt x="1551004" y="43307"/>
                    <a:pt x="1551004" y="43307"/>
                  </a:cubicBezTo>
                  <a:cubicBezTo>
                    <a:pt x="1551004" y="43307"/>
                    <a:pt x="1551004" y="43814"/>
                    <a:pt x="1551004" y="43814"/>
                  </a:cubicBezTo>
                  <a:cubicBezTo>
                    <a:pt x="1551004" y="43814"/>
                    <a:pt x="1551004" y="43814"/>
                    <a:pt x="1551004" y="43307"/>
                  </a:cubicBezTo>
                  <a:cubicBezTo>
                    <a:pt x="1551004" y="44829"/>
                    <a:pt x="1551511" y="46351"/>
                    <a:pt x="1551511" y="47873"/>
                  </a:cubicBezTo>
                  <a:cubicBezTo>
                    <a:pt x="1551511" y="46859"/>
                    <a:pt x="1552019" y="45844"/>
                    <a:pt x="1552019" y="44322"/>
                  </a:cubicBezTo>
                  <a:cubicBezTo>
                    <a:pt x="1552019" y="44322"/>
                    <a:pt x="1552019" y="44322"/>
                    <a:pt x="1552019" y="44322"/>
                  </a:cubicBezTo>
                  <a:cubicBezTo>
                    <a:pt x="1552526" y="46351"/>
                    <a:pt x="1552526" y="49903"/>
                    <a:pt x="1554048" y="51932"/>
                  </a:cubicBezTo>
                  <a:cubicBezTo>
                    <a:pt x="1554048" y="52440"/>
                    <a:pt x="1554048" y="52440"/>
                    <a:pt x="1554048" y="52947"/>
                  </a:cubicBezTo>
                  <a:cubicBezTo>
                    <a:pt x="1554048" y="53962"/>
                    <a:pt x="1553541" y="54976"/>
                    <a:pt x="1553541" y="55991"/>
                  </a:cubicBezTo>
                  <a:cubicBezTo>
                    <a:pt x="1553541" y="56498"/>
                    <a:pt x="1553033" y="59543"/>
                    <a:pt x="1554048" y="58528"/>
                  </a:cubicBezTo>
                  <a:cubicBezTo>
                    <a:pt x="1554555" y="58021"/>
                    <a:pt x="1554555" y="57513"/>
                    <a:pt x="1554555" y="56498"/>
                  </a:cubicBezTo>
                  <a:cubicBezTo>
                    <a:pt x="1555063" y="58021"/>
                    <a:pt x="1555063" y="60050"/>
                    <a:pt x="1555570" y="61572"/>
                  </a:cubicBezTo>
                  <a:cubicBezTo>
                    <a:pt x="1555063" y="64616"/>
                    <a:pt x="1555063" y="66646"/>
                    <a:pt x="1554555" y="67660"/>
                  </a:cubicBezTo>
                  <a:cubicBezTo>
                    <a:pt x="1553541" y="63094"/>
                    <a:pt x="1552526" y="58528"/>
                    <a:pt x="1551511" y="54469"/>
                  </a:cubicBezTo>
                  <a:cubicBezTo>
                    <a:pt x="1552526" y="61572"/>
                    <a:pt x="1553541" y="68168"/>
                    <a:pt x="1555063" y="75271"/>
                  </a:cubicBezTo>
                  <a:cubicBezTo>
                    <a:pt x="1555063" y="75778"/>
                    <a:pt x="1555063" y="76286"/>
                    <a:pt x="1555063" y="76286"/>
                  </a:cubicBezTo>
                  <a:cubicBezTo>
                    <a:pt x="1555063" y="76286"/>
                    <a:pt x="1555063" y="76286"/>
                    <a:pt x="1555570" y="75778"/>
                  </a:cubicBezTo>
                  <a:cubicBezTo>
                    <a:pt x="1556585" y="81359"/>
                    <a:pt x="1557600" y="86940"/>
                    <a:pt x="1559122" y="92521"/>
                  </a:cubicBezTo>
                  <a:cubicBezTo>
                    <a:pt x="1557600" y="96073"/>
                    <a:pt x="1556585" y="98609"/>
                    <a:pt x="1556585" y="98102"/>
                  </a:cubicBezTo>
                  <a:cubicBezTo>
                    <a:pt x="1557092" y="98102"/>
                    <a:pt x="1558107" y="96580"/>
                    <a:pt x="1559122" y="94043"/>
                  </a:cubicBezTo>
                  <a:cubicBezTo>
                    <a:pt x="1561151" y="105205"/>
                    <a:pt x="1562673" y="115860"/>
                    <a:pt x="1563181" y="127022"/>
                  </a:cubicBezTo>
                  <a:cubicBezTo>
                    <a:pt x="1562166" y="129559"/>
                    <a:pt x="1561151" y="132095"/>
                    <a:pt x="1561151" y="131588"/>
                  </a:cubicBezTo>
                  <a:cubicBezTo>
                    <a:pt x="1561659" y="131588"/>
                    <a:pt x="1562166" y="130066"/>
                    <a:pt x="1563181" y="128036"/>
                  </a:cubicBezTo>
                  <a:cubicBezTo>
                    <a:pt x="1563181" y="129559"/>
                    <a:pt x="1563181" y="130573"/>
                    <a:pt x="1563181" y="132095"/>
                  </a:cubicBezTo>
                  <a:cubicBezTo>
                    <a:pt x="1563181" y="138184"/>
                    <a:pt x="1563181" y="144272"/>
                    <a:pt x="1562673" y="150360"/>
                  </a:cubicBezTo>
                  <a:cubicBezTo>
                    <a:pt x="1561659" y="165581"/>
                    <a:pt x="1560136" y="180802"/>
                    <a:pt x="1556585" y="195516"/>
                  </a:cubicBezTo>
                  <a:cubicBezTo>
                    <a:pt x="1555063" y="199574"/>
                    <a:pt x="1554048" y="203633"/>
                    <a:pt x="1552526" y="207692"/>
                  </a:cubicBezTo>
                  <a:cubicBezTo>
                    <a:pt x="1546438" y="224435"/>
                    <a:pt x="1538320" y="240163"/>
                    <a:pt x="1529187" y="255384"/>
                  </a:cubicBezTo>
                  <a:cubicBezTo>
                    <a:pt x="1524621" y="262995"/>
                    <a:pt x="1519548" y="270098"/>
                    <a:pt x="1513967" y="277201"/>
                  </a:cubicBezTo>
                  <a:cubicBezTo>
                    <a:pt x="1512952" y="278215"/>
                    <a:pt x="1510922" y="279738"/>
                    <a:pt x="1511430" y="281260"/>
                  </a:cubicBezTo>
                  <a:cubicBezTo>
                    <a:pt x="1511937" y="282274"/>
                    <a:pt x="1513459" y="282782"/>
                    <a:pt x="1513967" y="283289"/>
                  </a:cubicBezTo>
                  <a:cubicBezTo>
                    <a:pt x="1513967" y="283796"/>
                    <a:pt x="1514474" y="283796"/>
                    <a:pt x="1514474" y="284304"/>
                  </a:cubicBezTo>
                  <a:cubicBezTo>
                    <a:pt x="1513967" y="284811"/>
                    <a:pt x="1513967" y="285318"/>
                    <a:pt x="1513459" y="285826"/>
                  </a:cubicBezTo>
                  <a:cubicBezTo>
                    <a:pt x="1512952" y="285826"/>
                    <a:pt x="1512445" y="285318"/>
                    <a:pt x="1511937" y="285318"/>
                  </a:cubicBezTo>
                  <a:cubicBezTo>
                    <a:pt x="1510922" y="285318"/>
                    <a:pt x="1509400" y="284304"/>
                    <a:pt x="1508893" y="284304"/>
                  </a:cubicBezTo>
                  <a:cubicBezTo>
                    <a:pt x="1506356" y="284811"/>
                    <a:pt x="1510415" y="286333"/>
                    <a:pt x="1512445" y="286841"/>
                  </a:cubicBezTo>
                  <a:cubicBezTo>
                    <a:pt x="1510922" y="289377"/>
                    <a:pt x="1508893" y="291407"/>
                    <a:pt x="1506356" y="292422"/>
                  </a:cubicBezTo>
                  <a:cubicBezTo>
                    <a:pt x="1504834" y="292929"/>
                    <a:pt x="1503312" y="292929"/>
                    <a:pt x="1501790" y="293436"/>
                  </a:cubicBezTo>
                  <a:cubicBezTo>
                    <a:pt x="1498746" y="293944"/>
                    <a:pt x="1495702" y="294451"/>
                    <a:pt x="1492657" y="294451"/>
                  </a:cubicBezTo>
                  <a:cubicBezTo>
                    <a:pt x="1482510" y="295973"/>
                    <a:pt x="1472363" y="296988"/>
                    <a:pt x="1461708" y="298510"/>
                  </a:cubicBezTo>
                  <a:cubicBezTo>
                    <a:pt x="1441414" y="301554"/>
                    <a:pt x="1421627" y="304091"/>
                    <a:pt x="1401332" y="307642"/>
                  </a:cubicBezTo>
                  <a:cubicBezTo>
                    <a:pt x="1393215" y="308657"/>
                    <a:pt x="1385604" y="310179"/>
                    <a:pt x="1377486" y="311194"/>
                  </a:cubicBezTo>
                  <a:cubicBezTo>
                    <a:pt x="1379516" y="309672"/>
                    <a:pt x="1382053" y="308657"/>
                    <a:pt x="1384082" y="307135"/>
                  </a:cubicBezTo>
                  <a:cubicBezTo>
                    <a:pt x="1381545" y="308657"/>
                    <a:pt x="1379516" y="309672"/>
                    <a:pt x="1376979" y="311194"/>
                  </a:cubicBezTo>
                  <a:cubicBezTo>
                    <a:pt x="1369876" y="312209"/>
                    <a:pt x="1362773" y="313223"/>
                    <a:pt x="1355670" y="314745"/>
                  </a:cubicBezTo>
                  <a:cubicBezTo>
                    <a:pt x="1351104" y="315253"/>
                    <a:pt x="1346537" y="315760"/>
                    <a:pt x="1341971" y="316775"/>
                  </a:cubicBezTo>
                  <a:cubicBezTo>
                    <a:pt x="1337405" y="317282"/>
                    <a:pt x="1332331" y="318297"/>
                    <a:pt x="1327765" y="318804"/>
                  </a:cubicBezTo>
                  <a:cubicBezTo>
                    <a:pt x="1331824" y="316268"/>
                    <a:pt x="1335883" y="313731"/>
                    <a:pt x="1340449" y="311701"/>
                  </a:cubicBezTo>
                  <a:cubicBezTo>
                    <a:pt x="1336390" y="314238"/>
                    <a:pt x="1331824" y="316775"/>
                    <a:pt x="1327765" y="318804"/>
                  </a:cubicBezTo>
                  <a:cubicBezTo>
                    <a:pt x="1327258" y="318804"/>
                    <a:pt x="1326750" y="318804"/>
                    <a:pt x="1326750" y="318804"/>
                  </a:cubicBezTo>
                  <a:cubicBezTo>
                    <a:pt x="1316096" y="320326"/>
                    <a:pt x="1304934" y="321849"/>
                    <a:pt x="1294279" y="323371"/>
                  </a:cubicBezTo>
                  <a:cubicBezTo>
                    <a:pt x="1292250" y="323878"/>
                    <a:pt x="1290728" y="323878"/>
                    <a:pt x="1288698" y="324385"/>
                  </a:cubicBezTo>
                  <a:cubicBezTo>
                    <a:pt x="1290728" y="323371"/>
                    <a:pt x="1292757" y="322356"/>
                    <a:pt x="1294786" y="320834"/>
                  </a:cubicBezTo>
                  <a:cubicBezTo>
                    <a:pt x="1292757" y="321849"/>
                    <a:pt x="1290728" y="322863"/>
                    <a:pt x="1288698" y="324385"/>
                  </a:cubicBezTo>
                  <a:cubicBezTo>
                    <a:pt x="1208028" y="336055"/>
                    <a:pt x="1128372" y="350768"/>
                    <a:pt x="1048716" y="368018"/>
                  </a:cubicBezTo>
                  <a:cubicBezTo>
                    <a:pt x="1047701" y="368018"/>
                    <a:pt x="1046179" y="368526"/>
                    <a:pt x="1045165" y="369033"/>
                  </a:cubicBezTo>
                  <a:cubicBezTo>
                    <a:pt x="1030451" y="372077"/>
                    <a:pt x="1015738" y="374614"/>
                    <a:pt x="1001024" y="377658"/>
                  </a:cubicBezTo>
                  <a:cubicBezTo>
                    <a:pt x="1009142" y="373599"/>
                    <a:pt x="1017767" y="369033"/>
                    <a:pt x="1025885" y="364974"/>
                  </a:cubicBezTo>
                  <a:cubicBezTo>
                    <a:pt x="1017260" y="369033"/>
                    <a:pt x="1009142" y="373599"/>
                    <a:pt x="1000517" y="377658"/>
                  </a:cubicBezTo>
                  <a:cubicBezTo>
                    <a:pt x="997980" y="378166"/>
                    <a:pt x="995443" y="378673"/>
                    <a:pt x="992906" y="379180"/>
                  </a:cubicBezTo>
                  <a:cubicBezTo>
                    <a:pt x="977178" y="382224"/>
                    <a:pt x="961957" y="385776"/>
                    <a:pt x="946229" y="389328"/>
                  </a:cubicBezTo>
                  <a:cubicBezTo>
                    <a:pt x="941663" y="390342"/>
                    <a:pt x="937097" y="391357"/>
                    <a:pt x="932530" y="392879"/>
                  </a:cubicBezTo>
                  <a:cubicBezTo>
                    <a:pt x="938619" y="389328"/>
                    <a:pt x="944707" y="385776"/>
                    <a:pt x="950288" y="381717"/>
                  </a:cubicBezTo>
                  <a:cubicBezTo>
                    <a:pt x="944200" y="385269"/>
                    <a:pt x="937604" y="389328"/>
                    <a:pt x="931516" y="392879"/>
                  </a:cubicBezTo>
                  <a:cubicBezTo>
                    <a:pt x="928471" y="393386"/>
                    <a:pt x="925935" y="394401"/>
                    <a:pt x="922891" y="394909"/>
                  </a:cubicBezTo>
                  <a:cubicBezTo>
                    <a:pt x="915787" y="396938"/>
                    <a:pt x="908177" y="398967"/>
                    <a:pt x="901074" y="397953"/>
                  </a:cubicBezTo>
                  <a:cubicBezTo>
                    <a:pt x="901581" y="398460"/>
                    <a:pt x="902089" y="398967"/>
                    <a:pt x="902089" y="399475"/>
                  </a:cubicBezTo>
                  <a:cubicBezTo>
                    <a:pt x="902089" y="399475"/>
                    <a:pt x="902089" y="399475"/>
                    <a:pt x="902089" y="399475"/>
                  </a:cubicBezTo>
                  <a:cubicBezTo>
                    <a:pt x="901581" y="398967"/>
                    <a:pt x="901074" y="398460"/>
                    <a:pt x="900567" y="397953"/>
                  </a:cubicBezTo>
                  <a:cubicBezTo>
                    <a:pt x="900567" y="397953"/>
                    <a:pt x="901074" y="397953"/>
                    <a:pt x="901074" y="397953"/>
                  </a:cubicBezTo>
                  <a:cubicBezTo>
                    <a:pt x="898030" y="394401"/>
                    <a:pt x="892956" y="392879"/>
                    <a:pt x="888390" y="391357"/>
                  </a:cubicBezTo>
                  <a:cubicBezTo>
                    <a:pt x="882809" y="385776"/>
                    <a:pt x="879257" y="378166"/>
                    <a:pt x="874691" y="371570"/>
                  </a:cubicBezTo>
                  <a:cubicBezTo>
                    <a:pt x="870125" y="364467"/>
                    <a:pt x="864544" y="357364"/>
                    <a:pt x="856426" y="353812"/>
                  </a:cubicBezTo>
                  <a:cubicBezTo>
                    <a:pt x="847801" y="350261"/>
                    <a:pt x="837654" y="351275"/>
                    <a:pt x="828521" y="354320"/>
                  </a:cubicBezTo>
                  <a:cubicBezTo>
                    <a:pt x="816345" y="356349"/>
                    <a:pt x="805183" y="363452"/>
                    <a:pt x="795035" y="370555"/>
                  </a:cubicBezTo>
                  <a:cubicBezTo>
                    <a:pt x="791484" y="373092"/>
                    <a:pt x="787425" y="375629"/>
                    <a:pt x="783873" y="378673"/>
                  </a:cubicBezTo>
                  <a:cubicBezTo>
                    <a:pt x="781844" y="379688"/>
                    <a:pt x="779815" y="380702"/>
                    <a:pt x="777785" y="381717"/>
                  </a:cubicBezTo>
                  <a:cubicBezTo>
                    <a:pt x="755461" y="391357"/>
                    <a:pt x="732123" y="398967"/>
                    <a:pt x="708277" y="404548"/>
                  </a:cubicBezTo>
                  <a:cubicBezTo>
                    <a:pt x="705740" y="405056"/>
                    <a:pt x="702696" y="405563"/>
                    <a:pt x="700159" y="406071"/>
                  </a:cubicBezTo>
                  <a:cubicBezTo>
                    <a:pt x="698129" y="406578"/>
                    <a:pt x="682401" y="408607"/>
                    <a:pt x="673269" y="409622"/>
                  </a:cubicBezTo>
                  <a:cubicBezTo>
                    <a:pt x="673269" y="409622"/>
                    <a:pt x="673269" y="409622"/>
                    <a:pt x="672761" y="409622"/>
                  </a:cubicBezTo>
                  <a:cubicBezTo>
                    <a:pt x="670732" y="409622"/>
                    <a:pt x="669210" y="409622"/>
                    <a:pt x="667180" y="409622"/>
                  </a:cubicBezTo>
                  <a:cubicBezTo>
                    <a:pt x="666166" y="409622"/>
                    <a:pt x="663629" y="409115"/>
                    <a:pt x="662614" y="410129"/>
                  </a:cubicBezTo>
                  <a:cubicBezTo>
                    <a:pt x="660077" y="411651"/>
                    <a:pt x="664136" y="411651"/>
                    <a:pt x="665151" y="411651"/>
                  </a:cubicBezTo>
                  <a:cubicBezTo>
                    <a:pt x="665151" y="411651"/>
                    <a:pt x="665151" y="411651"/>
                    <a:pt x="665658" y="411651"/>
                  </a:cubicBezTo>
                  <a:cubicBezTo>
                    <a:pt x="663121" y="412159"/>
                    <a:pt x="661092" y="412666"/>
                    <a:pt x="660585" y="413681"/>
                  </a:cubicBezTo>
                  <a:cubicBezTo>
                    <a:pt x="660077" y="415710"/>
                    <a:pt x="665151" y="414188"/>
                    <a:pt x="666166" y="413681"/>
                  </a:cubicBezTo>
                  <a:cubicBezTo>
                    <a:pt x="672761" y="412666"/>
                    <a:pt x="679864" y="411651"/>
                    <a:pt x="686460" y="411144"/>
                  </a:cubicBezTo>
                  <a:cubicBezTo>
                    <a:pt x="683923" y="411651"/>
                    <a:pt x="681386" y="412159"/>
                    <a:pt x="678850" y="412159"/>
                  </a:cubicBezTo>
                  <a:cubicBezTo>
                    <a:pt x="694070" y="413174"/>
                    <a:pt x="709291" y="414696"/>
                    <a:pt x="724512" y="416725"/>
                  </a:cubicBezTo>
                  <a:cubicBezTo>
                    <a:pt x="706755" y="419262"/>
                    <a:pt x="688997" y="420784"/>
                    <a:pt x="670732" y="421291"/>
                  </a:cubicBezTo>
                  <a:cubicBezTo>
                    <a:pt x="667688" y="421291"/>
                    <a:pt x="665151" y="421291"/>
                    <a:pt x="662107" y="421291"/>
                  </a:cubicBezTo>
                  <a:cubicBezTo>
                    <a:pt x="666166" y="419262"/>
                    <a:pt x="670224" y="417232"/>
                    <a:pt x="674283" y="415710"/>
                  </a:cubicBezTo>
                  <a:cubicBezTo>
                    <a:pt x="670224" y="417740"/>
                    <a:pt x="665658" y="419769"/>
                    <a:pt x="661599" y="421291"/>
                  </a:cubicBezTo>
                  <a:cubicBezTo>
                    <a:pt x="661599" y="421291"/>
                    <a:pt x="661092" y="421291"/>
                    <a:pt x="661092" y="421291"/>
                  </a:cubicBezTo>
                  <a:cubicBezTo>
                    <a:pt x="652974" y="421291"/>
                    <a:pt x="645364" y="420277"/>
                    <a:pt x="637246" y="420784"/>
                  </a:cubicBezTo>
                  <a:cubicBezTo>
                    <a:pt x="636739" y="420784"/>
                    <a:pt x="636739" y="420784"/>
                    <a:pt x="636231" y="420784"/>
                  </a:cubicBezTo>
                  <a:cubicBezTo>
                    <a:pt x="636739" y="420277"/>
                    <a:pt x="637246" y="420277"/>
                    <a:pt x="637753" y="419769"/>
                  </a:cubicBezTo>
                  <a:cubicBezTo>
                    <a:pt x="637246" y="420277"/>
                    <a:pt x="636739" y="420277"/>
                    <a:pt x="636231" y="420784"/>
                  </a:cubicBezTo>
                  <a:cubicBezTo>
                    <a:pt x="621518" y="420277"/>
                    <a:pt x="607312" y="418755"/>
                    <a:pt x="593106" y="417232"/>
                  </a:cubicBezTo>
                  <a:cubicBezTo>
                    <a:pt x="544906" y="410637"/>
                    <a:pt x="497214" y="396938"/>
                    <a:pt x="453074" y="376644"/>
                  </a:cubicBezTo>
                  <a:cubicBezTo>
                    <a:pt x="418066" y="360408"/>
                    <a:pt x="385595" y="340114"/>
                    <a:pt x="355660" y="316268"/>
                  </a:cubicBezTo>
                  <a:cubicBezTo>
                    <a:pt x="352616" y="313731"/>
                    <a:pt x="349065" y="310687"/>
                    <a:pt x="346021" y="307642"/>
                  </a:cubicBezTo>
                  <a:cubicBezTo>
                    <a:pt x="345513" y="307135"/>
                    <a:pt x="345006" y="306628"/>
                    <a:pt x="344498" y="306628"/>
                  </a:cubicBezTo>
                  <a:cubicBezTo>
                    <a:pt x="333844" y="295973"/>
                    <a:pt x="324204" y="284304"/>
                    <a:pt x="314057" y="273142"/>
                  </a:cubicBezTo>
                  <a:cubicBezTo>
                    <a:pt x="303910" y="261980"/>
                    <a:pt x="292748" y="252340"/>
                    <a:pt x="281586" y="242700"/>
                  </a:cubicBezTo>
                  <a:cubicBezTo>
                    <a:pt x="246578" y="204648"/>
                    <a:pt x="211570" y="165074"/>
                    <a:pt x="168444" y="135139"/>
                  </a:cubicBezTo>
                  <a:cubicBezTo>
                    <a:pt x="160834" y="130066"/>
                    <a:pt x="152716" y="124992"/>
                    <a:pt x="144598" y="119919"/>
                  </a:cubicBezTo>
                  <a:cubicBezTo>
                    <a:pt x="144598" y="119919"/>
                    <a:pt x="144598" y="119919"/>
                    <a:pt x="145105" y="119919"/>
                  </a:cubicBezTo>
                  <a:cubicBezTo>
                    <a:pt x="115171" y="99624"/>
                    <a:pt x="81178" y="83896"/>
                    <a:pt x="44648" y="80852"/>
                  </a:cubicBezTo>
                  <a:cubicBezTo>
                    <a:pt x="35008" y="79837"/>
                    <a:pt x="24861" y="79837"/>
                    <a:pt x="15221" y="81359"/>
                  </a:cubicBezTo>
                  <a:cubicBezTo>
                    <a:pt x="14206" y="81359"/>
                    <a:pt x="12684" y="81359"/>
                    <a:pt x="11669" y="82374"/>
                  </a:cubicBezTo>
                  <a:cubicBezTo>
                    <a:pt x="11162" y="83389"/>
                    <a:pt x="12177" y="85418"/>
                    <a:pt x="13191" y="85925"/>
                  </a:cubicBezTo>
                  <a:cubicBezTo>
                    <a:pt x="13699" y="86433"/>
                    <a:pt x="14713" y="86433"/>
                    <a:pt x="15728" y="86433"/>
                  </a:cubicBezTo>
                  <a:cubicBezTo>
                    <a:pt x="14206" y="86433"/>
                    <a:pt x="12177" y="86433"/>
                    <a:pt x="10655" y="86940"/>
                  </a:cubicBezTo>
                  <a:cubicBezTo>
                    <a:pt x="10655" y="86940"/>
                    <a:pt x="10147" y="86940"/>
                    <a:pt x="10147" y="86940"/>
                  </a:cubicBezTo>
                  <a:cubicBezTo>
                    <a:pt x="10655" y="85418"/>
                    <a:pt x="10655" y="83896"/>
                    <a:pt x="10147" y="83896"/>
                  </a:cubicBezTo>
                  <a:cubicBezTo>
                    <a:pt x="9133" y="83896"/>
                    <a:pt x="8625" y="86433"/>
                    <a:pt x="8118" y="87448"/>
                  </a:cubicBezTo>
                  <a:cubicBezTo>
                    <a:pt x="8118" y="87448"/>
                    <a:pt x="8118" y="87448"/>
                    <a:pt x="7610" y="87448"/>
                  </a:cubicBezTo>
                  <a:cubicBezTo>
                    <a:pt x="5074" y="87955"/>
                    <a:pt x="2537" y="87955"/>
                    <a:pt x="0" y="88462"/>
                  </a:cubicBezTo>
                  <a:cubicBezTo>
                    <a:pt x="2537" y="89984"/>
                    <a:pt x="4566" y="91506"/>
                    <a:pt x="7103" y="92521"/>
                  </a:cubicBezTo>
                  <a:cubicBezTo>
                    <a:pt x="3044" y="101654"/>
                    <a:pt x="14206" y="112308"/>
                    <a:pt x="19280" y="118904"/>
                  </a:cubicBezTo>
                  <a:cubicBezTo>
                    <a:pt x="25368" y="127529"/>
                    <a:pt x="30949" y="137169"/>
                    <a:pt x="36530" y="146301"/>
                  </a:cubicBezTo>
                  <a:cubicBezTo>
                    <a:pt x="46677" y="165074"/>
                    <a:pt x="55810" y="184861"/>
                    <a:pt x="61898" y="205155"/>
                  </a:cubicBezTo>
                  <a:cubicBezTo>
                    <a:pt x="61898" y="205663"/>
                    <a:pt x="62405" y="206170"/>
                    <a:pt x="62405" y="206677"/>
                  </a:cubicBezTo>
                  <a:cubicBezTo>
                    <a:pt x="61898" y="208200"/>
                    <a:pt x="61391" y="209722"/>
                    <a:pt x="62913" y="208200"/>
                  </a:cubicBezTo>
                  <a:cubicBezTo>
                    <a:pt x="63928" y="212258"/>
                    <a:pt x="64942" y="216825"/>
                    <a:pt x="66464" y="220884"/>
                  </a:cubicBezTo>
                  <a:cubicBezTo>
                    <a:pt x="65957" y="222406"/>
                    <a:pt x="65450" y="222913"/>
                    <a:pt x="65450" y="222913"/>
                  </a:cubicBezTo>
                  <a:cubicBezTo>
                    <a:pt x="65450" y="222913"/>
                    <a:pt x="65957" y="222406"/>
                    <a:pt x="66464" y="221391"/>
                  </a:cubicBezTo>
                  <a:cubicBezTo>
                    <a:pt x="67986" y="226465"/>
                    <a:pt x="69509" y="231538"/>
                    <a:pt x="72553" y="236612"/>
                  </a:cubicBezTo>
                  <a:cubicBezTo>
                    <a:pt x="70016" y="231538"/>
                    <a:pt x="68494" y="225957"/>
                    <a:pt x="67479" y="219869"/>
                  </a:cubicBezTo>
                  <a:cubicBezTo>
                    <a:pt x="67479" y="219869"/>
                    <a:pt x="67479" y="219869"/>
                    <a:pt x="67479" y="219869"/>
                  </a:cubicBezTo>
                  <a:cubicBezTo>
                    <a:pt x="68494" y="225450"/>
                    <a:pt x="70016" y="231031"/>
                    <a:pt x="72553" y="236104"/>
                  </a:cubicBezTo>
                  <a:cubicBezTo>
                    <a:pt x="73060" y="239656"/>
                    <a:pt x="74075" y="243715"/>
                    <a:pt x="76104" y="246759"/>
                  </a:cubicBezTo>
                  <a:cubicBezTo>
                    <a:pt x="79148" y="252340"/>
                    <a:pt x="83715" y="253862"/>
                    <a:pt x="88281" y="253862"/>
                  </a:cubicBezTo>
                  <a:cubicBezTo>
                    <a:pt x="91832" y="254877"/>
                    <a:pt x="95384" y="254877"/>
                    <a:pt x="99443" y="254369"/>
                  </a:cubicBezTo>
                  <a:cubicBezTo>
                    <a:pt x="101472" y="254877"/>
                    <a:pt x="102994" y="254877"/>
                    <a:pt x="105531" y="253862"/>
                  </a:cubicBezTo>
                  <a:cubicBezTo>
                    <a:pt x="107053" y="253355"/>
                    <a:pt x="108575" y="252847"/>
                    <a:pt x="110097" y="252847"/>
                  </a:cubicBezTo>
                  <a:cubicBezTo>
                    <a:pt x="110605" y="252847"/>
                    <a:pt x="111112" y="252847"/>
                    <a:pt x="111620" y="252847"/>
                  </a:cubicBezTo>
                  <a:cubicBezTo>
                    <a:pt x="111620" y="253355"/>
                    <a:pt x="111620" y="253862"/>
                    <a:pt x="112127" y="253355"/>
                  </a:cubicBezTo>
                  <a:cubicBezTo>
                    <a:pt x="112127" y="253355"/>
                    <a:pt x="112634" y="252847"/>
                    <a:pt x="112634" y="252847"/>
                  </a:cubicBezTo>
                  <a:cubicBezTo>
                    <a:pt x="117708" y="253355"/>
                    <a:pt x="122274" y="254369"/>
                    <a:pt x="126840" y="256399"/>
                  </a:cubicBezTo>
                  <a:cubicBezTo>
                    <a:pt x="126840" y="256399"/>
                    <a:pt x="126333" y="255892"/>
                    <a:pt x="126333" y="255892"/>
                  </a:cubicBezTo>
                  <a:cubicBezTo>
                    <a:pt x="122781" y="253862"/>
                    <a:pt x="118215" y="252847"/>
                    <a:pt x="114156" y="252340"/>
                  </a:cubicBezTo>
                  <a:cubicBezTo>
                    <a:pt x="117708" y="252340"/>
                    <a:pt x="121767" y="253355"/>
                    <a:pt x="124811" y="254877"/>
                  </a:cubicBezTo>
                  <a:cubicBezTo>
                    <a:pt x="125826" y="255384"/>
                    <a:pt x="127348" y="256399"/>
                    <a:pt x="126333" y="257414"/>
                  </a:cubicBezTo>
                  <a:cubicBezTo>
                    <a:pt x="125826" y="257921"/>
                    <a:pt x="123796" y="257414"/>
                    <a:pt x="123289" y="256906"/>
                  </a:cubicBezTo>
                  <a:cubicBezTo>
                    <a:pt x="124811" y="257921"/>
                    <a:pt x="125826" y="258428"/>
                    <a:pt x="127348" y="258428"/>
                  </a:cubicBezTo>
                  <a:cubicBezTo>
                    <a:pt x="129377" y="258936"/>
                    <a:pt x="130899" y="259443"/>
                    <a:pt x="132421" y="260965"/>
                  </a:cubicBezTo>
                  <a:cubicBezTo>
                    <a:pt x="135466" y="263502"/>
                    <a:pt x="138510" y="267053"/>
                    <a:pt x="140032" y="270605"/>
                  </a:cubicBezTo>
                  <a:cubicBezTo>
                    <a:pt x="142061" y="274664"/>
                    <a:pt x="143583" y="277708"/>
                    <a:pt x="146627" y="280752"/>
                  </a:cubicBezTo>
                  <a:cubicBezTo>
                    <a:pt x="147135" y="281260"/>
                    <a:pt x="147135" y="281260"/>
                    <a:pt x="147642" y="281767"/>
                  </a:cubicBezTo>
                  <a:cubicBezTo>
                    <a:pt x="148150" y="282782"/>
                    <a:pt x="148657" y="284304"/>
                    <a:pt x="149164" y="285318"/>
                  </a:cubicBezTo>
                  <a:cubicBezTo>
                    <a:pt x="150179" y="287855"/>
                    <a:pt x="151194" y="290392"/>
                    <a:pt x="152208" y="292929"/>
                  </a:cubicBezTo>
                  <a:cubicBezTo>
                    <a:pt x="152716" y="293944"/>
                    <a:pt x="153223" y="295973"/>
                    <a:pt x="153731" y="296480"/>
                  </a:cubicBezTo>
                  <a:cubicBezTo>
                    <a:pt x="154238" y="296988"/>
                    <a:pt x="156267" y="298003"/>
                    <a:pt x="156775" y="296480"/>
                  </a:cubicBezTo>
                  <a:cubicBezTo>
                    <a:pt x="160326" y="302061"/>
                    <a:pt x="164385" y="307135"/>
                    <a:pt x="167937" y="312716"/>
                  </a:cubicBezTo>
                  <a:cubicBezTo>
                    <a:pt x="172503" y="320326"/>
                    <a:pt x="177069" y="327937"/>
                    <a:pt x="181635" y="335547"/>
                  </a:cubicBezTo>
                  <a:cubicBezTo>
                    <a:pt x="181635" y="337069"/>
                    <a:pt x="181635" y="338591"/>
                    <a:pt x="182650" y="338084"/>
                  </a:cubicBezTo>
                  <a:cubicBezTo>
                    <a:pt x="182650" y="338084"/>
                    <a:pt x="182650" y="338084"/>
                    <a:pt x="183157" y="337577"/>
                  </a:cubicBezTo>
                  <a:cubicBezTo>
                    <a:pt x="187216" y="345187"/>
                    <a:pt x="191783" y="352798"/>
                    <a:pt x="195842" y="360408"/>
                  </a:cubicBezTo>
                  <a:cubicBezTo>
                    <a:pt x="202437" y="373092"/>
                    <a:pt x="209033" y="385776"/>
                    <a:pt x="214614" y="398967"/>
                  </a:cubicBezTo>
                  <a:cubicBezTo>
                    <a:pt x="220702" y="412666"/>
                    <a:pt x="225776" y="426365"/>
                    <a:pt x="231864" y="440064"/>
                  </a:cubicBezTo>
                  <a:cubicBezTo>
                    <a:pt x="233894" y="444123"/>
                    <a:pt x="235923" y="448181"/>
                    <a:pt x="238460" y="451733"/>
                  </a:cubicBezTo>
                  <a:cubicBezTo>
                    <a:pt x="238460" y="452240"/>
                    <a:pt x="238967" y="452748"/>
                    <a:pt x="238967" y="453255"/>
                  </a:cubicBezTo>
                  <a:cubicBezTo>
                    <a:pt x="242011" y="461880"/>
                    <a:pt x="245056" y="470505"/>
                    <a:pt x="248100" y="479131"/>
                  </a:cubicBezTo>
                  <a:cubicBezTo>
                    <a:pt x="248607" y="480653"/>
                    <a:pt x="249114" y="482175"/>
                    <a:pt x="249622" y="484204"/>
                  </a:cubicBezTo>
                  <a:cubicBezTo>
                    <a:pt x="249114" y="485219"/>
                    <a:pt x="249114" y="486234"/>
                    <a:pt x="249114" y="486234"/>
                  </a:cubicBezTo>
                  <a:cubicBezTo>
                    <a:pt x="249114" y="486234"/>
                    <a:pt x="249622" y="485726"/>
                    <a:pt x="249622" y="485219"/>
                  </a:cubicBezTo>
                  <a:cubicBezTo>
                    <a:pt x="250129" y="487248"/>
                    <a:pt x="251144" y="489278"/>
                    <a:pt x="251651" y="491307"/>
                  </a:cubicBezTo>
                  <a:cubicBezTo>
                    <a:pt x="252159" y="492829"/>
                    <a:pt x="252666" y="494351"/>
                    <a:pt x="253173" y="496381"/>
                  </a:cubicBezTo>
                  <a:cubicBezTo>
                    <a:pt x="253173" y="496888"/>
                    <a:pt x="253681" y="497903"/>
                    <a:pt x="254188" y="497903"/>
                  </a:cubicBezTo>
                  <a:cubicBezTo>
                    <a:pt x="254695" y="497903"/>
                    <a:pt x="256218" y="498410"/>
                    <a:pt x="255710" y="497396"/>
                  </a:cubicBezTo>
                  <a:cubicBezTo>
                    <a:pt x="254188" y="492322"/>
                    <a:pt x="252159" y="487248"/>
                    <a:pt x="250637" y="482175"/>
                  </a:cubicBezTo>
                  <a:cubicBezTo>
                    <a:pt x="251144" y="481160"/>
                    <a:pt x="251651" y="479638"/>
                    <a:pt x="252159" y="477608"/>
                  </a:cubicBezTo>
                  <a:cubicBezTo>
                    <a:pt x="253173" y="480145"/>
                    <a:pt x="254188" y="483189"/>
                    <a:pt x="254695" y="485726"/>
                  </a:cubicBezTo>
                  <a:cubicBezTo>
                    <a:pt x="255710" y="489278"/>
                    <a:pt x="256725" y="492829"/>
                    <a:pt x="258247" y="495873"/>
                  </a:cubicBezTo>
                  <a:cubicBezTo>
                    <a:pt x="258247" y="502977"/>
                    <a:pt x="256725" y="510587"/>
                    <a:pt x="254188" y="517183"/>
                  </a:cubicBezTo>
                  <a:cubicBezTo>
                    <a:pt x="255203" y="515661"/>
                    <a:pt x="256218" y="514138"/>
                    <a:pt x="257232" y="512616"/>
                  </a:cubicBezTo>
                  <a:cubicBezTo>
                    <a:pt x="255203" y="521749"/>
                    <a:pt x="253173" y="530881"/>
                    <a:pt x="251144" y="540521"/>
                  </a:cubicBezTo>
                  <a:cubicBezTo>
                    <a:pt x="250637" y="541029"/>
                    <a:pt x="250637" y="541536"/>
                    <a:pt x="250129" y="542043"/>
                  </a:cubicBezTo>
                  <a:cubicBezTo>
                    <a:pt x="249622" y="543058"/>
                    <a:pt x="248607" y="544580"/>
                    <a:pt x="247592" y="546102"/>
                  </a:cubicBezTo>
                  <a:cubicBezTo>
                    <a:pt x="249114" y="538492"/>
                    <a:pt x="250129" y="531389"/>
                    <a:pt x="251144" y="523778"/>
                  </a:cubicBezTo>
                  <a:cubicBezTo>
                    <a:pt x="250129" y="531389"/>
                    <a:pt x="248607" y="539507"/>
                    <a:pt x="247085" y="547117"/>
                  </a:cubicBezTo>
                  <a:cubicBezTo>
                    <a:pt x="246578" y="548132"/>
                    <a:pt x="246578" y="548639"/>
                    <a:pt x="246578" y="549146"/>
                  </a:cubicBezTo>
                  <a:cubicBezTo>
                    <a:pt x="246578" y="549146"/>
                    <a:pt x="246578" y="549146"/>
                    <a:pt x="246578" y="549146"/>
                  </a:cubicBezTo>
                  <a:cubicBezTo>
                    <a:pt x="245056" y="555235"/>
                    <a:pt x="244041" y="561323"/>
                    <a:pt x="242519" y="567411"/>
                  </a:cubicBezTo>
                  <a:cubicBezTo>
                    <a:pt x="238967" y="582125"/>
                    <a:pt x="235416" y="596331"/>
                    <a:pt x="230849" y="611045"/>
                  </a:cubicBezTo>
                  <a:cubicBezTo>
                    <a:pt x="222224" y="638949"/>
                    <a:pt x="211570" y="666854"/>
                    <a:pt x="199393" y="693237"/>
                  </a:cubicBezTo>
                  <a:cubicBezTo>
                    <a:pt x="192290" y="708965"/>
                    <a:pt x="184172" y="723679"/>
                    <a:pt x="176054" y="738900"/>
                  </a:cubicBezTo>
                  <a:cubicBezTo>
                    <a:pt x="160326" y="764775"/>
                    <a:pt x="144091" y="790143"/>
                    <a:pt x="125318" y="813989"/>
                  </a:cubicBezTo>
                  <a:cubicBezTo>
                    <a:pt x="116693" y="824644"/>
                    <a:pt x="107561" y="835298"/>
                    <a:pt x="97413" y="844938"/>
                  </a:cubicBezTo>
                  <a:cubicBezTo>
                    <a:pt x="102994" y="843416"/>
                    <a:pt x="108575" y="842401"/>
                    <a:pt x="114156" y="840372"/>
                  </a:cubicBezTo>
                  <a:cubicBezTo>
                    <a:pt x="107053" y="843923"/>
                    <a:pt x="101472" y="846460"/>
                    <a:pt x="101472" y="846460"/>
                  </a:cubicBezTo>
                  <a:cubicBezTo>
                    <a:pt x="101980" y="847982"/>
                    <a:pt x="121259" y="839357"/>
                    <a:pt x="123289" y="838850"/>
                  </a:cubicBezTo>
                  <a:cubicBezTo>
                    <a:pt x="126333" y="837328"/>
                    <a:pt x="129885" y="835806"/>
                    <a:pt x="132929" y="834791"/>
                  </a:cubicBezTo>
                  <a:cubicBezTo>
                    <a:pt x="150686" y="828195"/>
                    <a:pt x="168444" y="820585"/>
                    <a:pt x="185187" y="811452"/>
                  </a:cubicBezTo>
                  <a:cubicBezTo>
                    <a:pt x="196856" y="805364"/>
                    <a:pt x="208526" y="798261"/>
                    <a:pt x="219688" y="791158"/>
                  </a:cubicBezTo>
                  <a:cubicBezTo>
                    <a:pt x="219688" y="791158"/>
                    <a:pt x="220195" y="791158"/>
                    <a:pt x="220195" y="790650"/>
                  </a:cubicBezTo>
                  <a:cubicBezTo>
                    <a:pt x="220702" y="790650"/>
                    <a:pt x="221210" y="790143"/>
                    <a:pt x="221210" y="789636"/>
                  </a:cubicBezTo>
                  <a:cubicBezTo>
                    <a:pt x="223746" y="788114"/>
                    <a:pt x="225776" y="786592"/>
                    <a:pt x="228313" y="785070"/>
                  </a:cubicBezTo>
                  <a:cubicBezTo>
                    <a:pt x="228313" y="785070"/>
                    <a:pt x="228820" y="784562"/>
                    <a:pt x="228820" y="784562"/>
                  </a:cubicBezTo>
                  <a:cubicBezTo>
                    <a:pt x="236938" y="779489"/>
                    <a:pt x="245056" y="774415"/>
                    <a:pt x="252666" y="769341"/>
                  </a:cubicBezTo>
                  <a:cubicBezTo>
                    <a:pt x="253173" y="769341"/>
                    <a:pt x="253173" y="768834"/>
                    <a:pt x="253681" y="768834"/>
                  </a:cubicBezTo>
                  <a:cubicBezTo>
                    <a:pt x="249622" y="772385"/>
                    <a:pt x="246070" y="774922"/>
                    <a:pt x="246070" y="774415"/>
                  </a:cubicBezTo>
                  <a:cubicBezTo>
                    <a:pt x="246578" y="774922"/>
                    <a:pt x="250637" y="771878"/>
                    <a:pt x="255203" y="767819"/>
                  </a:cubicBezTo>
                  <a:cubicBezTo>
                    <a:pt x="263321" y="762746"/>
                    <a:pt x="270931" y="757165"/>
                    <a:pt x="278034" y="751584"/>
                  </a:cubicBezTo>
                  <a:cubicBezTo>
                    <a:pt x="303402" y="732811"/>
                    <a:pt x="328263" y="713024"/>
                    <a:pt x="351094" y="691208"/>
                  </a:cubicBezTo>
                  <a:cubicBezTo>
                    <a:pt x="373418" y="669898"/>
                    <a:pt x="394727" y="647067"/>
                    <a:pt x="415022" y="623729"/>
                  </a:cubicBezTo>
                  <a:cubicBezTo>
                    <a:pt x="426691" y="612567"/>
                    <a:pt x="437853" y="601912"/>
                    <a:pt x="448000" y="589228"/>
                  </a:cubicBezTo>
                  <a:cubicBezTo>
                    <a:pt x="452566" y="583647"/>
                    <a:pt x="456118" y="578066"/>
                    <a:pt x="460177" y="571978"/>
                  </a:cubicBezTo>
                  <a:cubicBezTo>
                    <a:pt x="467280" y="563860"/>
                    <a:pt x="474890" y="555742"/>
                    <a:pt x="481993" y="547624"/>
                  </a:cubicBezTo>
                  <a:cubicBezTo>
                    <a:pt x="484023" y="545088"/>
                    <a:pt x="486052" y="542551"/>
                    <a:pt x="488082" y="540014"/>
                  </a:cubicBezTo>
                  <a:cubicBezTo>
                    <a:pt x="493663" y="535448"/>
                    <a:pt x="499244" y="531389"/>
                    <a:pt x="505332" y="527330"/>
                  </a:cubicBezTo>
                  <a:cubicBezTo>
                    <a:pt x="500258" y="530881"/>
                    <a:pt x="494677" y="534940"/>
                    <a:pt x="489604" y="538492"/>
                  </a:cubicBezTo>
                  <a:cubicBezTo>
                    <a:pt x="491633" y="535955"/>
                    <a:pt x="493663" y="533418"/>
                    <a:pt x="495692" y="531389"/>
                  </a:cubicBezTo>
                  <a:cubicBezTo>
                    <a:pt x="498229" y="530881"/>
                    <a:pt x="501273" y="529867"/>
                    <a:pt x="502795" y="529359"/>
                  </a:cubicBezTo>
                  <a:cubicBezTo>
                    <a:pt x="504825" y="527837"/>
                    <a:pt x="507361" y="525808"/>
                    <a:pt x="508376" y="523271"/>
                  </a:cubicBezTo>
                  <a:cubicBezTo>
                    <a:pt x="508884" y="522256"/>
                    <a:pt x="508884" y="519212"/>
                    <a:pt x="506854" y="520227"/>
                  </a:cubicBezTo>
                  <a:cubicBezTo>
                    <a:pt x="507361" y="519719"/>
                    <a:pt x="507869" y="519212"/>
                    <a:pt x="508376" y="518705"/>
                  </a:cubicBezTo>
                  <a:cubicBezTo>
                    <a:pt x="508376" y="518705"/>
                    <a:pt x="508376" y="518705"/>
                    <a:pt x="508884" y="518705"/>
                  </a:cubicBezTo>
                  <a:cubicBezTo>
                    <a:pt x="508884" y="518705"/>
                    <a:pt x="508884" y="518705"/>
                    <a:pt x="508884" y="518705"/>
                  </a:cubicBezTo>
                  <a:cubicBezTo>
                    <a:pt x="508884" y="518705"/>
                    <a:pt x="508884" y="518705"/>
                    <a:pt x="508884" y="518705"/>
                  </a:cubicBezTo>
                  <a:cubicBezTo>
                    <a:pt x="508884" y="518705"/>
                    <a:pt x="509391" y="518705"/>
                    <a:pt x="509391" y="518705"/>
                  </a:cubicBezTo>
                  <a:cubicBezTo>
                    <a:pt x="509391" y="518705"/>
                    <a:pt x="509391" y="518705"/>
                    <a:pt x="508884" y="518705"/>
                  </a:cubicBezTo>
                  <a:cubicBezTo>
                    <a:pt x="541355" y="521242"/>
                    <a:pt x="573826" y="523271"/>
                    <a:pt x="605790" y="525808"/>
                  </a:cubicBezTo>
                  <a:cubicBezTo>
                    <a:pt x="638261" y="529867"/>
                    <a:pt x="671239" y="534433"/>
                    <a:pt x="703710" y="539507"/>
                  </a:cubicBezTo>
                  <a:cubicBezTo>
                    <a:pt x="729078" y="543565"/>
                    <a:pt x="754447" y="548132"/>
                    <a:pt x="779815" y="553713"/>
                  </a:cubicBezTo>
                  <a:cubicBezTo>
                    <a:pt x="779307" y="553713"/>
                    <a:pt x="779307" y="553713"/>
                    <a:pt x="778800" y="554220"/>
                  </a:cubicBezTo>
                  <a:cubicBezTo>
                    <a:pt x="779307" y="554220"/>
                    <a:pt x="779815" y="554220"/>
                    <a:pt x="780322" y="554220"/>
                  </a:cubicBezTo>
                  <a:cubicBezTo>
                    <a:pt x="780829" y="554220"/>
                    <a:pt x="780829" y="554220"/>
                    <a:pt x="781337" y="554220"/>
                  </a:cubicBezTo>
                  <a:cubicBezTo>
                    <a:pt x="777785" y="554727"/>
                    <a:pt x="774234" y="555235"/>
                    <a:pt x="770682" y="556249"/>
                  </a:cubicBezTo>
                  <a:cubicBezTo>
                    <a:pt x="761550" y="558786"/>
                    <a:pt x="753432" y="562845"/>
                    <a:pt x="744299" y="566397"/>
                  </a:cubicBezTo>
                  <a:cubicBezTo>
                    <a:pt x="744299" y="566397"/>
                    <a:pt x="743792" y="566397"/>
                    <a:pt x="743792" y="566397"/>
                  </a:cubicBezTo>
                  <a:cubicBezTo>
                    <a:pt x="742270" y="566904"/>
                    <a:pt x="740240" y="567411"/>
                    <a:pt x="738211" y="567919"/>
                  </a:cubicBezTo>
                  <a:cubicBezTo>
                    <a:pt x="737704" y="567919"/>
                    <a:pt x="736181" y="567919"/>
                    <a:pt x="735674" y="568426"/>
                  </a:cubicBezTo>
                  <a:cubicBezTo>
                    <a:pt x="735167" y="568426"/>
                    <a:pt x="734659" y="568934"/>
                    <a:pt x="733645" y="569441"/>
                  </a:cubicBezTo>
                  <a:cubicBezTo>
                    <a:pt x="733645" y="569441"/>
                    <a:pt x="734152" y="569441"/>
                    <a:pt x="734152" y="569441"/>
                  </a:cubicBezTo>
                  <a:cubicBezTo>
                    <a:pt x="733137" y="570456"/>
                    <a:pt x="736689" y="570456"/>
                    <a:pt x="737704" y="569948"/>
                  </a:cubicBezTo>
                  <a:cubicBezTo>
                    <a:pt x="741255" y="569441"/>
                    <a:pt x="744807" y="569441"/>
                    <a:pt x="748358" y="568934"/>
                  </a:cubicBezTo>
                  <a:cubicBezTo>
                    <a:pt x="752417" y="568934"/>
                    <a:pt x="755969" y="569441"/>
                    <a:pt x="760027" y="569441"/>
                  </a:cubicBezTo>
                  <a:cubicBezTo>
                    <a:pt x="757998" y="570456"/>
                    <a:pt x="755969" y="570963"/>
                    <a:pt x="755969" y="570963"/>
                  </a:cubicBezTo>
                  <a:cubicBezTo>
                    <a:pt x="756476" y="571470"/>
                    <a:pt x="759013" y="570963"/>
                    <a:pt x="761550" y="569441"/>
                  </a:cubicBezTo>
                  <a:cubicBezTo>
                    <a:pt x="763072" y="569441"/>
                    <a:pt x="764594" y="569441"/>
                    <a:pt x="766623" y="569948"/>
                  </a:cubicBezTo>
                  <a:cubicBezTo>
                    <a:pt x="770175" y="570456"/>
                    <a:pt x="773726" y="570963"/>
                    <a:pt x="776770" y="571978"/>
                  </a:cubicBezTo>
                  <a:cubicBezTo>
                    <a:pt x="779307" y="572485"/>
                    <a:pt x="781337" y="573500"/>
                    <a:pt x="783873" y="574007"/>
                  </a:cubicBezTo>
                  <a:cubicBezTo>
                    <a:pt x="787425" y="575529"/>
                    <a:pt x="790469" y="577559"/>
                    <a:pt x="793513" y="579588"/>
                  </a:cubicBezTo>
                  <a:cubicBezTo>
                    <a:pt x="798587" y="582632"/>
                    <a:pt x="803153" y="586691"/>
                    <a:pt x="808227" y="589228"/>
                  </a:cubicBezTo>
                  <a:cubicBezTo>
                    <a:pt x="818881" y="594809"/>
                    <a:pt x="830551" y="592272"/>
                    <a:pt x="840698" y="586691"/>
                  </a:cubicBezTo>
                  <a:cubicBezTo>
                    <a:pt x="841713" y="586184"/>
                    <a:pt x="842727" y="585676"/>
                    <a:pt x="843742" y="585169"/>
                  </a:cubicBezTo>
                  <a:cubicBezTo>
                    <a:pt x="846786" y="583647"/>
                    <a:pt x="849830" y="582125"/>
                    <a:pt x="852875" y="580603"/>
                  </a:cubicBezTo>
                  <a:cubicBezTo>
                    <a:pt x="857441" y="578573"/>
                    <a:pt x="861500" y="576037"/>
                    <a:pt x="865559" y="573500"/>
                  </a:cubicBezTo>
                  <a:cubicBezTo>
                    <a:pt x="878243" y="576544"/>
                    <a:pt x="891434" y="579588"/>
                    <a:pt x="904118" y="583140"/>
                  </a:cubicBezTo>
                  <a:cubicBezTo>
                    <a:pt x="909699" y="584662"/>
                    <a:pt x="915280" y="586184"/>
                    <a:pt x="921368" y="587706"/>
                  </a:cubicBezTo>
                  <a:cubicBezTo>
                    <a:pt x="934052" y="591257"/>
                    <a:pt x="946229" y="594809"/>
                    <a:pt x="958913" y="598361"/>
                  </a:cubicBezTo>
                  <a:cubicBezTo>
                    <a:pt x="987833" y="606478"/>
                    <a:pt x="1014723" y="619162"/>
                    <a:pt x="1044150" y="626773"/>
                  </a:cubicBezTo>
                  <a:cubicBezTo>
                    <a:pt x="1056834" y="630324"/>
                    <a:pt x="1070025" y="632354"/>
                    <a:pt x="1083217" y="632354"/>
                  </a:cubicBezTo>
                  <a:cubicBezTo>
                    <a:pt x="1084231" y="632354"/>
                    <a:pt x="1085246" y="632861"/>
                    <a:pt x="1086261" y="632861"/>
                  </a:cubicBezTo>
                  <a:cubicBezTo>
                    <a:pt x="1088290" y="633368"/>
                    <a:pt x="1090320" y="633876"/>
                    <a:pt x="1092857" y="634383"/>
                  </a:cubicBezTo>
                  <a:cubicBezTo>
                    <a:pt x="1093364" y="634383"/>
                    <a:pt x="1093871" y="634383"/>
                    <a:pt x="1094379" y="634383"/>
                  </a:cubicBezTo>
                  <a:cubicBezTo>
                    <a:pt x="1094379" y="640979"/>
                    <a:pt x="1093871" y="647575"/>
                    <a:pt x="1092857" y="654170"/>
                  </a:cubicBezTo>
                  <a:cubicBezTo>
                    <a:pt x="1090827" y="667362"/>
                    <a:pt x="1086768" y="680046"/>
                    <a:pt x="1081187" y="691715"/>
                  </a:cubicBezTo>
                  <a:cubicBezTo>
                    <a:pt x="1078650" y="697296"/>
                    <a:pt x="1075099" y="702877"/>
                    <a:pt x="1071547" y="707951"/>
                  </a:cubicBezTo>
                  <a:cubicBezTo>
                    <a:pt x="1071040" y="708965"/>
                    <a:pt x="1068503" y="711502"/>
                    <a:pt x="1070025" y="712517"/>
                  </a:cubicBezTo>
                  <a:cubicBezTo>
                    <a:pt x="1071040" y="713532"/>
                    <a:pt x="1074084" y="712517"/>
                    <a:pt x="1075099" y="712009"/>
                  </a:cubicBezTo>
                  <a:cubicBezTo>
                    <a:pt x="1078650" y="711502"/>
                    <a:pt x="1082202" y="710995"/>
                    <a:pt x="1085754" y="710487"/>
                  </a:cubicBezTo>
                  <a:cubicBezTo>
                    <a:pt x="1085246" y="710995"/>
                    <a:pt x="1084739" y="712009"/>
                    <a:pt x="1083724" y="712517"/>
                  </a:cubicBezTo>
                  <a:cubicBezTo>
                    <a:pt x="1084231" y="712009"/>
                    <a:pt x="1084739" y="712009"/>
                    <a:pt x="1085246" y="711502"/>
                  </a:cubicBezTo>
                  <a:cubicBezTo>
                    <a:pt x="1086261" y="711502"/>
                    <a:pt x="1088290" y="710487"/>
                    <a:pt x="1090827" y="709473"/>
                  </a:cubicBezTo>
                  <a:cubicBezTo>
                    <a:pt x="1091335" y="709473"/>
                    <a:pt x="1091335" y="709473"/>
                    <a:pt x="1091842" y="709473"/>
                  </a:cubicBezTo>
                  <a:cubicBezTo>
                    <a:pt x="1091335" y="709980"/>
                    <a:pt x="1091335" y="709980"/>
                    <a:pt x="1092857" y="709980"/>
                  </a:cubicBezTo>
                  <a:cubicBezTo>
                    <a:pt x="1095393" y="709980"/>
                    <a:pt x="1097930" y="708458"/>
                    <a:pt x="1099960" y="707951"/>
                  </a:cubicBezTo>
                  <a:cubicBezTo>
                    <a:pt x="1099452" y="708458"/>
                    <a:pt x="1093364" y="709980"/>
                    <a:pt x="1093364" y="710995"/>
                  </a:cubicBezTo>
                  <a:cubicBezTo>
                    <a:pt x="1093364" y="712517"/>
                    <a:pt x="1097930" y="709980"/>
                    <a:pt x="1098945" y="709980"/>
                  </a:cubicBezTo>
                  <a:cubicBezTo>
                    <a:pt x="1101482" y="708965"/>
                    <a:pt x="1104526" y="707951"/>
                    <a:pt x="1107063" y="706429"/>
                  </a:cubicBezTo>
                  <a:cubicBezTo>
                    <a:pt x="1111122" y="705921"/>
                    <a:pt x="1115180" y="704906"/>
                    <a:pt x="1118732" y="703892"/>
                  </a:cubicBezTo>
                  <a:cubicBezTo>
                    <a:pt x="1120254" y="703384"/>
                    <a:pt x="1121776" y="703384"/>
                    <a:pt x="1123298" y="702877"/>
                  </a:cubicBezTo>
                  <a:cubicBezTo>
                    <a:pt x="1122284" y="703384"/>
                    <a:pt x="1121269" y="703892"/>
                    <a:pt x="1119747" y="704399"/>
                  </a:cubicBezTo>
                  <a:cubicBezTo>
                    <a:pt x="1120761" y="703892"/>
                    <a:pt x="1121776" y="703384"/>
                    <a:pt x="1123298" y="702877"/>
                  </a:cubicBezTo>
                  <a:cubicBezTo>
                    <a:pt x="1126850" y="701862"/>
                    <a:pt x="1130401" y="701355"/>
                    <a:pt x="1133446" y="700340"/>
                  </a:cubicBezTo>
                  <a:cubicBezTo>
                    <a:pt x="1130401" y="703384"/>
                    <a:pt x="1126850" y="706429"/>
                    <a:pt x="1123806" y="709473"/>
                  </a:cubicBezTo>
                  <a:cubicBezTo>
                    <a:pt x="1123806" y="709473"/>
                    <a:pt x="1124313" y="709473"/>
                    <a:pt x="1124313" y="709473"/>
                  </a:cubicBezTo>
                  <a:cubicBezTo>
                    <a:pt x="1127865" y="706429"/>
                    <a:pt x="1130909" y="703384"/>
                    <a:pt x="1133953" y="700340"/>
                  </a:cubicBezTo>
                  <a:cubicBezTo>
                    <a:pt x="1142071" y="697803"/>
                    <a:pt x="1150188" y="695266"/>
                    <a:pt x="1157799" y="690700"/>
                  </a:cubicBezTo>
                  <a:cubicBezTo>
                    <a:pt x="1150696" y="693744"/>
                    <a:pt x="1143593" y="696281"/>
                    <a:pt x="1136490" y="698311"/>
                  </a:cubicBezTo>
                  <a:cubicBezTo>
                    <a:pt x="1137504" y="697296"/>
                    <a:pt x="1138519" y="696281"/>
                    <a:pt x="1139534" y="695774"/>
                  </a:cubicBezTo>
                  <a:cubicBezTo>
                    <a:pt x="1142071" y="694759"/>
                    <a:pt x="1144607" y="693237"/>
                    <a:pt x="1147144" y="692222"/>
                  </a:cubicBezTo>
                  <a:cubicBezTo>
                    <a:pt x="1154755" y="689686"/>
                    <a:pt x="1162365" y="687149"/>
                    <a:pt x="1169976" y="684105"/>
                  </a:cubicBezTo>
                  <a:cubicBezTo>
                    <a:pt x="1168453" y="685119"/>
                    <a:pt x="1166931" y="686134"/>
                    <a:pt x="1165409" y="687656"/>
                  </a:cubicBezTo>
                  <a:cubicBezTo>
                    <a:pt x="1164902" y="687656"/>
                    <a:pt x="1164395" y="688163"/>
                    <a:pt x="1163887" y="688163"/>
                  </a:cubicBezTo>
                  <a:cubicBezTo>
                    <a:pt x="1163887" y="688163"/>
                    <a:pt x="1164395" y="688163"/>
                    <a:pt x="1164395" y="688163"/>
                  </a:cubicBezTo>
                  <a:cubicBezTo>
                    <a:pt x="1164395" y="688163"/>
                    <a:pt x="1164395" y="688163"/>
                    <a:pt x="1164395" y="688163"/>
                  </a:cubicBezTo>
                  <a:cubicBezTo>
                    <a:pt x="1164902" y="688671"/>
                    <a:pt x="1165409" y="688163"/>
                    <a:pt x="1165917" y="688163"/>
                  </a:cubicBezTo>
                  <a:cubicBezTo>
                    <a:pt x="1167946" y="687656"/>
                    <a:pt x="1170483" y="686134"/>
                    <a:pt x="1172005" y="685627"/>
                  </a:cubicBezTo>
                  <a:cubicBezTo>
                    <a:pt x="1175049" y="684105"/>
                    <a:pt x="1178601" y="682582"/>
                    <a:pt x="1181645" y="681060"/>
                  </a:cubicBezTo>
                  <a:cubicBezTo>
                    <a:pt x="1185196" y="679031"/>
                    <a:pt x="1189255" y="677002"/>
                    <a:pt x="1192807" y="674972"/>
                  </a:cubicBezTo>
                  <a:cubicBezTo>
                    <a:pt x="1195344" y="673957"/>
                    <a:pt x="1197880" y="672435"/>
                    <a:pt x="1200417" y="671421"/>
                  </a:cubicBezTo>
                  <a:cubicBezTo>
                    <a:pt x="1199910" y="671421"/>
                    <a:pt x="1199910" y="670913"/>
                    <a:pt x="1199403" y="670913"/>
                  </a:cubicBezTo>
                  <a:cubicBezTo>
                    <a:pt x="1199910" y="670913"/>
                    <a:pt x="1199910" y="670406"/>
                    <a:pt x="1200417" y="670406"/>
                  </a:cubicBezTo>
                  <a:cubicBezTo>
                    <a:pt x="1201432" y="669898"/>
                    <a:pt x="1202447" y="669391"/>
                    <a:pt x="1203461" y="668376"/>
                  </a:cubicBezTo>
                  <a:cubicBezTo>
                    <a:pt x="1204983" y="668884"/>
                    <a:pt x="1206506" y="669391"/>
                    <a:pt x="1208028" y="669898"/>
                  </a:cubicBezTo>
                  <a:cubicBezTo>
                    <a:pt x="1213101" y="671928"/>
                    <a:pt x="1218682" y="673450"/>
                    <a:pt x="1224263" y="675479"/>
                  </a:cubicBezTo>
                  <a:cubicBezTo>
                    <a:pt x="1235933" y="679031"/>
                    <a:pt x="1247602" y="681568"/>
                    <a:pt x="1259271" y="684105"/>
                  </a:cubicBezTo>
                  <a:cubicBezTo>
                    <a:pt x="1273477" y="687656"/>
                    <a:pt x="1288191" y="690700"/>
                    <a:pt x="1302397" y="693744"/>
                  </a:cubicBezTo>
                  <a:cubicBezTo>
                    <a:pt x="1295294" y="692222"/>
                    <a:pt x="1288191" y="690700"/>
                    <a:pt x="1281088" y="689686"/>
                  </a:cubicBezTo>
                  <a:cubicBezTo>
                    <a:pt x="1264345" y="686134"/>
                    <a:pt x="1247602" y="682582"/>
                    <a:pt x="1230859" y="678524"/>
                  </a:cubicBezTo>
                  <a:cubicBezTo>
                    <a:pt x="1228829" y="678016"/>
                    <a:pt x="1207520" y="671928"/>
                    <a:pt x="1207013" y="672943"/>
                  </a:cubicBezTo>
                  <a:cubicBezTo>
                    <a:pt x="1207013" y="672435"/>
                    <a:pt x="1226293" y="677509"/>
                    <a:pt x="1228322" y="678016"/>
                  </a:cubicBezTo>
                  <a:cubicBezTo>
                    <a:pt x="1243543" y="681568"/>
                    <a:pt x="1258764" y="685119"/>
                    <a:pt x="1273985" y="688163"/>
                  </a:cubicBezTo>
                  <a:cubicBezTo>
                    <a:pt x="1310007" y="696281"/>
                    <a:pt x="1346537" y="703384"/>
                    <a:pt x="1383067" y="709473"/>
                  </a:cubicBezTo>
                  <a:cubicBezTo>
                    <a:pt x="1386112" y="709980"/>
                    <a:pt x="1389156" y="710487"/>
                    <a:pt x="1392200" y="710995"/>
                  </a:cubicBezTo>
                  <a:cubicBezTo>
                    <a:pt x="1418583" y="715561"/>
                    <a:pt x="1444966" y="719620"/>
                    <a:pt x="1471348" y="723679"/>
                  </a:cubicBezTo>
                  <a:cubicBezTo>
                    <a:pt x="1519040" y="730274"/>
                    <a:pt x="1567239" y="735855"/>
                    <a:pt x="1615439" y="739407"/>
                  </a:cubicBezTo>
                  <a:cubicBezTo>
                    <a:pt x="1654506" y="742451"/>
                    <a:pt x="1693573" y="744481"/>
                    <a:pt x="1733147" y="746003"/>
                  </a:cubicBezTo>
                  <a:cubicBezTo>
                    <a:pt x="1733147" y="746003"/>
                    <a:pt x="1732639" y="746003"/>
                    <a:pt x="1732639" y="746003"/>
                  </a:cubicBezTo>
                  <a:cubicBezTo>
                    <a:pt x="1732639" y="746510"/>
                    <a:pt x="1793523" y="748032"/>
                    <a:pt x="1800626" y="748032"/>
                  </a:cubicBezTo>
                  <a:cubicBezTo>
                    <a:pt x="1807729" y="748032"/>
                    <a:pt x="1815339" y="748539"/>
                    <a:pt x="1822442" y="748539"/>
                  </a:cubicBezTo>
                  <a:cubicBezTo>
                    <a:pt x="1825994" y="748539"/>
                    <a:pt x="1829545" y="749047"/>
                    <a:pt x="1833097" y="749047"/>
                  </a:cubicBezTo>
                  <a:cubicBezTo>
                    <a:pt x="1831575" y="752598"/>
                    <a:pt x="1830560" y="756150"/>
                    <a:pt x="1829038" y="759194"/>
                  </a:cubicBezTo>
                  <a:cubicBezTo>
                    <a:pt x="1820920" y="768327"/>
                    <a:pt x="1813817" y="777459"/>
                    <a:pt x="1805699" y="786592"/>
                  </a:cubicBezTo>
                  <a:cubicBezTo>
                    <a:pt x="1802655" y="790143"/>
                    <a:pt x="1799104" y="793695"/>
                    <a:pt x="1796060" y="797754"/>
                  </a:cubicBezTo>
                  <a:cubicBezTo>
                    <a:pt x="1788449" y="804857"/>
                    <a:pt x="1780839" y="811452"/>
                    <a:pt x="1773228" y="818555"/>
                  </a:cubicBezTo>
                  <a:cubicBezTo>
                    <a:pt x="1753949" y="836313"/>
                    <a:pt x="1734162" y="854071"/>
                    <a:pt x="1714374" y="871321"/>
                  </a:cubicBezTo>
                  <a:cubicBezTo>
                    <a:pt x="1710823" y="874365"/>
                    <a:pt x="1707271" y="877409"/>
                    <a:pt x="1703720" y="880453"/>
                  </a:cubicBezTo>
                  <a:cubicBezTo>
                    <a:pt x="1691543" y="889586"/>
                    <a:pt x="1678859" y="898211"/>
                    <a:pt x="1666175" y="906836"/>
                  </a:cubicBezTo>
                  <a:cubicBezTo>
                    <a:pt x="1665668" y="906836"/>
                    <a:pt x="1664653" y="907851"/>
                    <a:pt x="1663638" y="908866"/>
                  </a:cubicBezTo>
                  <a:cubicBezTo>
                    <a:pt x="1663638" y="908866"/>
                    <a:pt x="1663131" y="908866"/>
                    <a:pt x="1663131" y="908866"/>
                  </a:cubicBezTo>
                  <a:cubicBezTo>
                    <a:pt x="1661609" y="909373"/>
                    <a:pt x="1660087" y="910388"/>
                    <a:pt x="1658565" y="910895"/>
                  </a:cubicBezTo>
                  <a:cubicBezTo>
                    <a:pt x="1657550" y="911402"/>
                    <a:pt x="1656028" y="911402"/>
                    <a:pt x="1655521" y="912417"/>
                  </a:cubicBezTo>
                  <a:cubicBezTo>
                    <a:pt x="1653998" y="913939"/>
                    <a:pt x="1655521" y="913939"/>
                    <a:pt x="1656535" y="913432"/>
                  </a:cubicBezTo>
                  <a:cubicBezTo>
                    <a:pt x="1648925" y="918506"/>
                    <a:pt x="1639792" y="924594"/>
                    <a:pt x="1639792" y="924087"/>
                  </a:cubicBezTo>
                  <a:cubicBezTo>
                    <a:pt x="1640300" y="924594"/>
                    <a:pt x="1648417" y="919520"/>
                    <a:pt x="1658057" y="912925"/>
                  </a:cubicBezTo>
                  <a:cubicBezTo>
                    <a:pt x="1659579" y="912417"/>
                    <a:pt x="1661609" y="911402"/>
                    <a:pt x="1663131" y="910895"/>
                  </a:cubicBezTo>
                  <a:cubicBezTo>
                    <a:pt x="1661609" y="911910"/>
                    <a:pt x="1660594" y="912925"/>
                    <a:pt x="1659579" y="913939"/>
                  </a:cubicBezTo>
                  <a:cubicBezTo>
                    <a:pt x="1659072" y="913939"/>
                    <a:pt x="1659072" y="914447"/>
                    <a:pt x="1658565" y="914447"/>
                  </a:cubicBezTo>
                  <a:cubicBezTo>
                    <a:pt x="1658057" y="914447"/>
                    <a:pt x="1652476" y="916476"/>
                    <a:pt x="1652476" y="916983"/>
                  </a:cubicBezTo>
                  <a:cubicBezTo>
                    <a:pt x="1652476" y="917491"/>
                    <a:pt x="1656028" y="916476"/>
                    <a:pt x="1656535" y="915969"/>
                  </a:cubicBezTo>
                  <a:cubicBezTo>
                    <a:pt x="1655521" y="916476"/>
                    <a:pt x="1644358" y="923579"/>
                    <a:pt x="1643851" y="923072"/>
                  </a:cubicBezTo>
                  <a:cubicBezTo>
                    <a:pt x="1644358" y="923579"/>
                    <a:pt x="1646388" y="922564"/>
                    <a:pt x="1646388" y="922564"/>
                  </a:cubicBezTo>
                  <a:cubicBezTo>
                    <a:pt x="1647403" y="922057"/>
                    <a:pt x="1648417" y="922057"/>
                    <a:pt x="1649432" y="922057"/>
                  </a:cubicBezTo>
                  <a:cubicBezTo>
                    <a:pt x="1648925" y="922564"/>
                    <a:pt x="1648417" y="923072"/>
                    <a:pt x="1647910" y="923579"/>
                  </a:cubicBezTo>
                  <a:cubicBezTo>
                    <a:pt x="1646388" y="925101"/>
                    <a:pt x="1643851" y="926116"/>
                    <a:pt x="1642329" y="927638"/>
                  </a:cubicBezTo>
                  <a:cubicBezTo>
                    <a:pt x="1641822" y="928145"/>
                    <a:pt x="1641822" y="928145"/>
                    <a:pt x="1641822" y="928653"/>
                  </a:cubicBezTo>
                  <a:cubicBezTo>
                    <a:pt x="1640807" y="928653"/>
                    <a:pt x="1640300" y="928653"/>
                    <a:pt x="1639792" y="928653"/>
                  </a:cubicBezTo>
                  <a:cubicBezTo>
                    <a:pt x="1638777" y="928653"/>
                    <a:pt x="1637255" y="929160"/>
                    <a:pt x="1638777" y="930175"/>
                  </a:cubicBezTo>
                  <a:cubicBezTo>
                    <a:pt x="1639285" y="930682"/>
                    <a:pt x="1641314" y="930175"/>
                    <a:pt x="1642329" y="930175"/>
                  </a:cubicBezTo>
                  <a:cubicBezTo>
                    <a:pt x="1643344" y="930682"/>
                    <a:pt x="1644866" y="930682"/>
                    <a:pt x="1645881" y="930175"/>
                  </a:cubicBezTo>
                  <a:cubicBezTo>
                    <a:pt x="1647403" y="930175"/>
                    <a:pt x="1649939" y="929668"/>
                    <a:pt x="1650954" y="929160"/>
                  </a:cubicBezTo>
                  <a:cubicBezTo>
                    <a:pt x="1650954" y="929160"/>
                    <a:pt x="1650954" y="929160"/>
                    <a:pt x="1650954" y="929160"/>
                  </a:cubicBezTo>
                  <a:cubicBezTo>
                    <a:pt x="1651462" y="929160"/>
                    <a:pt x="1651462" y="929160"/>
                    <a:pt x="1651969" y="929160"/>
                  </a:cubicBezTo>
                  <a:cubicBezTo>
                    <a:pt x="1651969" y="930175"/>
                    <a:pt x="1651969" y="931697"/>
                    <a:pt x="1651969" y="932712"/>
                  </a:cubicBezTo>
                  <a:cubicBezTo>
                    <a:pt x="1651462" y="932712"/>
                    <a:pt x="1651462" y="932712"/>
                    <a:pt x="1651462" y="932712"/>
                  </a:cubicBezTo>
                  <a:cubicBezTo>
                    <a:pt x="1651462" y="932712"/>
                    <a:pt x="1651969" y="932712"/>
                    <a:pt x="1651969" y="932712"/>
                  </a:cubicBezTo>
                  <a:cubicBezTo>
                    <a:pt x="1651969" y="932712"/>
                    <a:pt x="1651969" y="933219"/>
                    <a:pt x="1651969" y="933219"/>
                  </a:cubicBezTo>
                  <a:cubicBezTo>
                    <a:pt x="1660087" y="930682"/>
                    <a:pt x="1668205" y="928653"/>
                    <a:pt x="1675815" y="926116"/>
                  </a:cubicBezTo>
                  <a:cubicBezTo>
                    <a:pt x="1675308" y="926116"/>
                    <a:pt x="1675308" y="926623"/>
                    <a:pt x="1674800" y="926623"/>
                  </a:cubicBezTo>
                  <a:cubicBezTo>
                    <a:pt x="1668712" y="928653"/>
                    <a:pt x="1663131" y="930682"/>
                    <a:pt x="1662624" y="930682"/>
                  </a:cubicBezTo>
                  <a:cubicBezTo>
                    <a:pt x="1663131" y="931697"/>
                    <a:pt x="1673785" y="928145"/>
                    <a:pt x="1682918" y="924594"/>
                  </a:cubicBezTo>
                  <a:cubicBezTo>
                    <a:pt x="1689514" y="923579"/>
                    <a:pt x="1696109" y="922057"/>
                    <a:pt x="1702705" y="921042"/>
                  </a:cubicBezTo>
                  <a:cubicBezTo>
                    <a:pt x="1702198" y="921550"/>
                    <a:pt x="1701690" y="922057"/>
                    <a:pt x="1702198" y="922564"/>
                  </a:cubicBezTo>
                  <a:cubicBezTo>
                    <a:pt x="1703212" y="924087"/>
                    <a:pt x="1706764" y="922057"/>
                    <a:pt x="1707271" y="921550"/>
                  </a:cubicBezTo>
                  <a:cubicBezTo>
                    <a:pt x="1708793" y="920535"/>
                    <a:pt x="1710315" y="920028"/>
                    <a:pt x="1711837" y="919520"/>
                  </a:cubicBezTo>
                  <a:cubicBezTo>
                    <a:pt x="1712852" y="919520"/>
                    <a:pt x="1713360" y="919013"/>
                    <a:pt x="1714374" y="919013"/>
                  </a:cubicBezTo>
                  <a:cubicBezTo>
                    <a:pt x="1712852" y="920028"/>
                    <a:pt x="1711330" y="920535"/>
                    <a:pt x="1711330" y="920535"/>
                  </a:cubicBezTo>
                  <a:cubicBezTo>
                    <a:pt x="1711330" y="920535"/>
                    <a:pt x="1712852" y="920028"/>
                    <a:pt x="1715389" y="919013"/>
                  </a:cubicBezTo>
                  <a:cubicBezTo>
                    <a:pt x="1717926" y="918506"/>
                    <a:pt x="1720463" y="917998"/>
                    <a:pt x="1723000" y="917491"/>
                  </a:cubicBezTo>
                  <a:cubicBezTo>
                    <a:pt x="1719955" y="918506"/>
                    <a:pt x="1716911" y="920028"/>
                    <a:pt x="1716911" y="919520"/>
                  </a:cubicBezTo>
                  <a:cubicBezTo>
                    <a:pt x="1717419" y="920028"/>
                    <a:pt x="1720970" y="918506"/>
                    <a:pt x="1724014" y="917491"/>
                  </a:cubicBezTo>
                  <a:cubicBezTo>
                    <a:pt x="1727566" y="916476"/>
                    <a:pt x="1731117" y="915969"/>
                    <a:pt x="1734669" y="914954"/>
                  </a:cubicBezTo>
                  <a:cubicBezTo>
                    <a:pt x="1748368" y="911402"/>
                    <a:pt x="1762066" y="907851"/>
                    <a:pt x="1775258" y="903285"/>
                  </a:cubicBezTo>
                  <a:cubicBezTo>
                    <a:pt x="1781853" y="901255"/>
                    <a:pt x="1788449" y="899226"/>
                    <a:pt x="1794538" y="896689"/>
                  </a:cubicBezTo>
                  <a:cubicBezTo>
                    <a:pt x="1799611" y="895167"/>
                    <a:pt x="1804685" y="893137"/>
                    <a:pt x="1809758" y="890601"/>
                  </a:cubicBezTo>
                  <a:cubicBezTo>
                    <a:pt x="1826501" y="884005"/>
                    <a:pt x="1843244" y="876902"/>
                    <a:pt x="1858972" y="868277"/>
                  </a:cubicBezTo>
                  <a:cubicBezTo>
                    <a:pt x="1859987" y="867769"/>
                    <a:pt x="1874193" y="859652"/>
                    <a:pt x="1874193" y="859652"/>
                  </a:cubicBezTo>
                  <a:cubicBezTo>
                    <a:pt x="1874193" y="859652"/>
                    <a:pt x="1873686" y="859652"/>
                    <a:pt x="1873179" y="860159"/>
                  </a:cubicBezTo>
                  <a:cubicBezTo>
                    <a:pt x="1876223" y="858637"/>
                    <a:pt x="1879774" y="857115"/>
                    <a:pt x="1882818" y="855085"/>
                  </a:cubicBezTo>
                  <a:cubicBezTo>
                    <a:pt x="1885355" y="854071"/>
                    <a:pt x="1887892" y="853056"/>
                    <a:pt x="1890936" y="852041"/>
                  </a:cubicBezTo>
                  <a:cubicBezTo>
                    <a:pt x="1892966" y="851027"/>
                    <a:pt x="1894995" y="850519"/>
                    <a:pt x="1897024" y="849504"/>
                  </a:cubicBezTo>
                  <a:cubicBezTo>
                    <a:pt x="1891444" y="852549"/>
                    <a:pt x="1885863" y="855593"/>
                    <a:pt x="1880282" y="858130"/>
                  </a:cubicBezTo>
                  <a:cubicBezTo>
                    <a:pt x="1889414" y="854578"/>
                    <a:pt x="1898039" y="850519"/>
                    <a:pt x="1906157" y="845446"/>
                  </a:cubicBezTo>
                  <a:cubicBezTo>
                    <a:pt x="1906664" y="845446"/>
                    <a:pt x="1906664" y="844938"/>
                    <a:pt x="1907172" y="844938"/>
                  </a:cubicBezTo>
                  <a:cubicBezTo>
                    <a:pt x="1908694" y="844431"/>
                    <a:pt x="1910216" y="843923"/>
                    <a:pt x="1911231" y="843416"/>
                  </a:cubicBezTo>
                  <a:cubicBezTo>
                    <a:pt x="1913260" y="842909"/>
                    <a:pt x="1915797" y="841894"/>
                    <a:pt x="1917319" y="840879"/>
                  </a:cubicBezTo>
                  <a:cubicBezTo>
                    <a:pt x="1916812" y="840879"/>
                    <a:pt x="1915797" y="841387"/>
                    <a:pt x="1915289" y="841387"/>
                  </a:cubicBezTo>
                  <a:cubicBezTo>
                    <a:pt x="1917319" y="840372"/>
                    <a:pt x="1919856" y="839357"/>
                    <a:pt x="1921885" y="837835"/>
                  </a:cubicBezTo>
                  <a:cubicBezTo>
                    <a:pt x="1918841" y="839357"/>
                    <a:pt x="1915289" y="840372"/>
                    <a:pt x="1912245" y="841894"/>
                  </a:cubicBezTo>
                  <a:cubicBezTo>
                    <a:pt x="1914782" y="840372"/>
                    <a:pt x="1917826" y="838342"/>
                    <a:pt x="1920363" y="836820"/>
                  </a:cubicBezTo>
                  <a:cubicBezTo>
                    <a:pt x="1922900" y="836313"/>
                    <a:pt x="1925437" y="835298"/>
                    <a:pt x="1927466" y="834284"/>
                  </a:cubicBezTo>
                  <a:cubicBezTo>
                    <a:pt x="1925944" y="834791"/>
                    <a:pt x="1923915" y="835298"/>
                    <a:pt x="1922392" y="835806"/>
                  </a:cubicBezTo>
                  <a:cubicBezTo>
                    <a:pt x="1922392" y="835806"/>
                    <a:pt x="1922900" y="835806"/>
                    <a:pt x="1922900" y="835298"/>
                  </a:cubicBezTo>
                  <a:cubicBezTo>
                    <a:pt x="1924929" y="834284"/>
                    <a:pt x="1926959" y="832761"/>
                    <a:pt x="1928988" y="831747"/>
                  </a:cubicBezTo>
                  <a:cubicBezTo>
                    <a:pt x="1931018" y="831239"/>
                    <a:pt x="1933047" y="830225"/>
                    <a:pt x="1935077" y="829210"/>
                  </a:cubicBezTo>
                  <a:cubicBezTo>
                    <a:pt x="1934062" y="829717"/>
                    <a:pt x="1933047" y="829717"/>
                    <a:pt x="1932032" y="830225"/>
                  </a:cubicBezTo>
                  <a:cubicBezTo>
                    <a:pt x="1938628" y="826166"/>
                    <a:pt x="1945731" y="821600"/>
                    <a:pt x="1952327" y="817033"/>
                  </a:cubicBezTo>
                  <a:cubicBezTo>
                    <a:pt x="1954356" y="816526"/>
                    <a:pt x="1956893" y="815511"/>
                    <a:pt x="1958415" y="813989"/>
                  </a:cubicBezTo>
                  <a:cubicBezTo>
                    <a:pt x="1956893" y="814496"/>
                    <a:pt x="1955878" y="815004"/>
                    <a:pt x="1954356" y="815004"/>
                  </a:cubicBezTo>
                  <a:cubicBezTo>
                    <a:pt x="1957908" y="812467"/>
                    <a:pt x="1961459" y="810438"/>
                    <a:pt x="1965011" y="807901"/>
                  </a:cubicBezTo>
                  <a:cubicBezTo>
                    <a:pt x="1969070" y="804857"/>
                    <a:pt x="1973636" y="801812"/>
                    <a:pt x="1977695" y="798768"/>
                  </a:cubicBezTo>
                  <a:cubicBezTo>
                    <a:pt x="1978710" y="798261"/>
                    <a:pt x="1979217" y="798261"/>
                    <a:pt x="1980232" y="797754"/>
                  </a:cubicBezTo>
                  <a:cubicBezTo>
                    <a:pt x="1981754" y="797246"/>
                    <a:pt x="1984291" y="795724"/>
                    <a:pt x="1985305" y="795724"/>
                  </a:cubicBezTo>
                  <a:cubicBezTo>
                    <a:pt x="1983276" y="796231"/>
                    <a:pt x="1981246" y="797246"/>
                    <a:pt x="1979217" y="797754"/>
                  </a:cubicBezTo>
                  <a:cubicBezTo>
                    <a:pt x="1989872" y="790143"/>
                    <a:pt x="2000526" y="782025"/>
                    <a:pt x="2011181" y="773908"/>
                  </a:cubicBezTo>
                  <a:cubicBezTo>
                    <a:pt x="2011688" y="773908"/>
                    <a:pt x="2012196" y="774415"/>
                    <a:pt x="2012703" y="774922"/>
                  </a:cubicBezTo>
                  <a:cubicBezTo>
                    <a:pt x="2014732" y="776952"/>
                    <a:pt x="2016254" y="779489"/>
                    <a:pt x="2017777" y="782025"/>
                  </a:cubicBezTo>
                  <a:cubicBezTo>
                    <a:pt x="2018791" y="784055"/>
                    <a:pt x="2019806" y="786084"/>
                    <a:pt x="2020821" y="788621"/>
                  </a:cubicBezTo>
                  <a:cubicBezTo>
                    <a:pt x="2022343" y="791665"/>
                    <a:pt x="2023358" y="795217"/>
                    <a:pt x="2024880" y="798261"/>
                  </a:cubicBezTo>
                  <a:cubicBezTo>
                    <a:pt x="2026402" y="801812"/>
                    <a:pt x="2028431" y="804857"/>
                    <a:pt x="2029953" y="808408"/>
                  </a:cubicBezTo>
                  <a:cubicBezTo>
                    <a:pt x="2030968" y="810945"/>
                    <a:pt x="2031983" y="812974"/>
                    <a:pt x="2032997" y="815511"/>
                  </a:cubicBezTo>
                  <a:cubicBezTo>
                    <a:pt x="2038578" y="829210"/>
                    <a:pt x="2043652" y="843416"/>
                    <a:pt x="2047711" y="857622"/>
                  </a:cubicBezTo>
                  <a:cubicBezTo>
                    <a:pt x="2052784" y="874365"/>
                    <a:pt x="2056336" y="891615"/>
                    <a:pt x="2059380" y="908866"/>
                  </a:cubicBezTo>
                  <a:cubicBezTo>
                    <a:pt x="2058365" y="902270"/>
                    <a:pt x="2057351" y="895167"/>
                    <a:pt x="2055829" y="888571"/>
                  </a:cubicBezTo>
                  <a:cubicBezTo>
                    <a:pt x="2055829" y="889079"/>
                    <a:pt x="2056336" y="889586"/>
                    <a:pt x="2056843" y="889079"/>
                  </a:cubicBezTo>
                  <a:cubicBezTo>
                    <a:pt x="2056843" y="889079"/>
                    <a:pt x="2056843" y="889079"/>
                    <a:pt x="2056843" y="889079"/>
                  </a:cubicBezTo>
                  <a:cubicBezTo>
                    <a:pt x="2056843" y="890093"/>
                    <a:pt x="2057351" y="890601"/>
                    <a:pt x="2057351" y="891615"/>
                  </a:cubicBezTo>
                  <a:cubicBezTo>
                    <a:pt x="2058873" y="896689"/>
                    <a:pt x="2060395" y="902270"/>
                    <a:pt x="2062932" y="906836"/>
                  </a:cubicBezTo>
                  <a:cubicBezTo>
                    <a:pt x="2061410" y="908358"/>
                    <a:pt x="2060395" y="909373"/>
                    <a:pt x="2059887" y="909373"/>
                  </a:cubicBezTo>
                  <a:cubicBezTo>
                    <a:pt x="2059887" y="909373"/>
                    <a:pt x="2061410" y="908866"/>
                    <a:pt x="2062932" y="907344"/>
                  </a:cubicBezTo>
                  <a:cubicBezTo>
                    <a:pt x="2063946" y="909880"/>
                    <a:pt x="2065976" y="913432"/>
                    <a:pt x="2069020" y="914447"/>
                  </a:cubicBezTo>
                  <a:cubicBezTo>
                    <a:pt x="2069020" y="914447"/>
                    <a:pt x="2068513" y="914954"/>
                    <a:pt x="2068513" y="914954"/>
                  </a:cubicBezTo>
                  <a:cubicBezTo>
                    <a:pt x="2066991" y="914954"/>
                    <a:pt x="2065468" y="914954"/>
                    <a:pt x="2063946" y="914447"/>
                  </a:cubicBezTo>
                  <a:cubicBezTo>
                    <a:pt x="2061917" y="913939"/>
                    <a:pt x="2061410" y="914447"/>
                    <a:pt x="2063439" y="914954"/>
                  </a:cubicBezTo>
                  <a:cubicBezTo>
                    <a:pt x="2064961" y="915461"/>
                    <a:pt x="2066483" y="915461"/>
                    <a:pt x="2067498" y="915461"/>
                  </a:cubicBezTo>
                  <a:cubicBezTo>
                    <a:pt x="2065976" y="916983"/>
                    <a:pt x="2064961" y="917998"/>
                    <a:pt x="2064961" y="917998"/>
                  </a:cubicBezTo>
                  <a:cubicBezTo>
                    <a:pt x="2065468" y="918506"/>
                    <a:pt x="2066991" y="916983"/>
                    <a:pt x="2068513" y="915461"/>
                  </a:cubicBezTo>
                  <a:cubicBezTo>
                    <a:pt x="2069527" y="915461"/>
                    <a:pt x="2070035" y="915461"/>
                    <a:pt x="2070542" y="914954"/>
                  </a:cubicBezTo>
                  <a:cubicBezTo>
                    <a:pt x="2076123" y="913432"/>
                    <a:pt x="2080182" y="909373"/>
                    <a:pt x="2083734" y="905314"/>
                  </a:cubicBezTo>
                  <a:cubicBezTo>
                    <a:pt x="2090329" y="897196"/>
                    <a:pt x="2093881" y="886542"/>
                    <a:pt x="2098447" y="876902"/>
                  </a:cubicBezTo>
                  <a:cubicBezTo>
                    <a:pt x="2102506" y="867769"/>
                    <a:pt x="2105550" y="858637"/>
                    <a:pt x="2109102" y="849504"/>
                  </a:cubicBezTo>
                  <a:cubicBezTo>
                    <a:pt x="2109609" y="847982"/>
                    <a:pt x="2110624" y="846460"/>
                    <a:pt x="2111131" y="845446"/>
                  </a:cubicBezTo>
                  <a:cubicBezTo>
                    <a:pt x="2113160" y="840879"/>
                    <a:pt x="2115697" y="836820"/>
                    <a:pt x="2117727" y="832254"/>
                  </a:cubicBezTo>
                  <a:cubicBezTo>
                    <a:pt x="2127874" y="812974"/>
                    <a:pt x="2141065" y="791158"/>
                    <a:pt x="2139036" y="768834"/>
                  </a:cubicBezTo>
                  <a:cubicBezTo>
                    <a:pt x="2138529" y="763760"/>
                    <a:pt x="2137007" y="758687"/>
                    <a:pt x="2134977" y="754120"/>
                  </a:cubicBezTo>
                  <a:cubicBezTo>
                    <a:pt x="2137514" y="753613"/>
                    <a:pt x="2140051" y="753613"/>
                    <a:pt x="2142588" y="753106"/>
                  </a:cubicBezTo>
                  <a:cubicBezTo>
                    <a:pt x="2150705" y="752091"/>
                    <a:pt x="2159330" y="750569"/>
                    <a:pt x="2167448" y="749554"/>
                  </a:cubicBezTo>
                  <a:cubicBezTo>
                    <a:pt x="2167448" y="750569"/>
                    <a:pt x="2167956" y="751076"/>
                    <a:pt x="2168970" y="751584"/>
                  </a:cubicBezTo>
                  <a:cubicBezTo>
                    <a:pt x="2172014" y="753613"/>
                    <a:pt x="2177595" y="752598"/>
                    <a:pt x="2181147" y="752091"/>
                  </a:cubicBezTo>
                  <a:cubicBezTo>
                    <a:pt x="2190787" y="751076"/>
                    <a:pt x="2199919" y="751076"/>
                    <a:pt x="2209559" y="750062"/>
                  </a:cubicBezTo>
                  <a:cubicBezTo>
                    <a:pt x="2228839" y="748539"/>
                    <a:pt x="2248119" y="746003"/>
                    <a:pt x="2267398" y="742959"/>
                  </a:cubicBezTo>
                  <a:cubicBezTo>
                    <a:pt x="2294796" y="738900"/>
                    <a:pt x="2322193" y="732811"/>
                    <a:pt x="2349084" y="725708"/>
                  </a:cubicBezTo>
                  <a:cubicBezTo>
                    <a:pt x="2347562" y="726216"/>
                    <a:pt x="2346039" y="726723"/>
                    <a:pt x="2344010" y="727230"/>
                  </a:cubicBezTo>
                  <a:cubicBezTo>
                    <a:pt x="2362782" y="724693"/>
                    <a:pt x="2382062" y="722157"/>
                    <a:pt x="2400327" y="717590"/>
                  </a:cubicBezTo>
                  <a:cubicBezTo>
                    <a:pt x="2407938" y="716576"/>
                    <a:pt x="2415548" y="715054"/>
                    <a:pt x="2423158" y="714039"/>
                  </a:cubicBezTo>
                  <a:cubicBezTo>
                    <a:pt x="2423666" y="714039"/>
                    <a:pt x="2424173" y="714039"/>
                    <a:pt x="2424680" y="713532"/>
                  </a:cubicBezTo>
                  <a:cubicBezTo>
                    <a:pt x="2430769" y="712517"/>
                    <a:pt x="2437364" y="711502"/>
                    <a:pt x="2443453" y="710487"/>
                  </a:cubicBezTo>
                  <a:cubicBezTo>
                    <a:pt x="2447512" y="709980"/>
                    <a:pt x="2452078" y="708965"/>
                    <a:pt x="2456137" y="708458"/>
                  </a:cubicBezTo>
                  <a:cubicBezTo>
                    <a:pt x="2458674" y="708458"/>
                    <a:pt x="2460703" y="708458"/>
                    <a:pt x="2463240" y="708458"/>
                  </a:cubicBezTo>
                  <a:cubicBezTo>
                    <a:pt x="2482520" y="707951"/>
                    <a:pt x="2501292" y="704906"/>
                    <a:pt x="2519050" y="698818"/>
                  </a:cubicBezTo>
                  <a:cubicBezTo>
                    <a:pt x="2524123" y="696789"/>
                    <a:pt x="2529704" y="694759"/>
                    <a:pt x="2534778" y="692730"/>
                  </a:cubicBezTo>
                  <a:cubicBezTo>
                    <a:pt x="2549491" y="688163"/>
                    <a:pt x="2563698" y="683090"/>
                    <a:pt x="2576382" y="675479"/>
                  </a:cubicBezTo>
                  <a:cubicBezTo>
                    <a:pt x="2587543" y="668884"/>
                    <a:pt x="2600735" y="656200"/>
                    <a:pt x="2599720" y="641994"/>
                  </a:cubicBezTo>
                  <a:cubicBezTo>
                    <a:pt x="2600228" y="638442"/>
                    <a:pt x="2599720" y="635398"/>
                    <a:pt x="2597691" y="633368"/>
                  </a:cubicBezTo>
                  <a:cubicBezTo>
                    <a:pt x="2621537" y="630832"/>
                    <a:pt x="2644368" y="623729"/>
                    <a:pt x="2666185" y="614089"/>
                  </a:cubicBezTo>
                  <a:cubicBezTo>
                    <a:pt x="2685972" y="605464"/>
                    <a:pt x="2706266" y="595316"/>
                    <a:pt x="2722502" y="580095"/>
                  </a:cubicBezTo>
                  <a:cubicBezTo>
                    <a:pt x="2730112" y="572992"/>
                    <a:pt x="2736708" y="564875"/>
                    <a:pt x="2740766" y="555742"/>
                  </a:cubicBezTo>
                  <a:cubicBezTo>
                    <a:pt x="2741274" y="555235"/>
                    <a:pt x="2741274" y="554727"/>
                    <a:pt x="2741781" y="554220"/>
                  </a:cubicBezTo>
                  <a:cubicBezTo>
                    <a:pt x="2742796" y="553205"/>
                    <a:pt x="2743303" y="551683"/>
                    <a:pt x="2744318" y="550161"/>
                  </a:cubicBezTo>
                  <a:cubicBezTo>
                    <a:pt x="2744826" y="549146"/>
                    <a:pt x="2745333" y="548639"/>
                    <a:pt x="2745333" y="549146"/>
                  </a:cubicBezTo>
                  <a:cubicBezTo>
                    <a:pt x="2745333" y="549146"/>
                    <a:pt x="2744826" y="549146"/>
                    <a:pt x="2744826" y="549146"/>
                  </a:cubicBezTo>
                  <a:cubicBezTo>
                    <a:pt x="2746348" y="546610"/>
                    <a:pt x="2747362" y="543565"/>
                    <a:pt x="2746855" y="541029"/>
                  </a:cubicBezTo>
                  <a:cubicBezTo>
                    <a:pt x="2746855" y="540521"/>
                    <a:pt x="2747362" y="539507"/>
                    <a:pt x="2747362" y="538999"/>
                  </a:cubicBezTo>
                  <a:cubicBezTo>
                    <a:pt x="2746855" y="538999"/>
                    <a:pt x="2747362" y="538492"/>
                    <a:pt x="2747362" y="538492"/>
                  </a:cubicBezTo>
                  <a:close/>
                  <a:moveTo>
                    <a:pt x="2360246" y="722157"/>
                  </a:moveTo>
                  <a:cubicBezTo>
                    <a:pt x="2360246" y="722157"/>
                    <a:pt x="2360753" y="721649"/>
                    <a:pt x="2360246" y="722157"/>
                  </a:cubicBezTo>
                  <a:cubicBezTo>
                    <a:pt x="2360753" y="722157"/>
                    <a:pt x="2361260" y="722157"/>
                    <a:pt x="2361260" y="722157"/>
                  </a:cubicBezTo>
                  <a:cubicBezTo>
                    <a:pt x="2361260" y="722157"/>
                    <a:pt x="2360753" y="722157"/>
                    <a:pt x="2360753" y="722157"/>
                  </a:cubicBezTo>
                  <a:cubicBezTo>
                    <a:pt x="2360753" y="722157"/>
                    <a:pt x="2360246" y="722157"/>
                    <a:pt x="2360246" y="722157"/>
                  </a:cubicBezTo>
                  <a:close/>
                  <a:moveTo>
                    <a:pt x="1648417" y="926116"/>
                  </a:moveTo>
                  <a:cubicBezTo>
                    <a:pt x="1649432" y="925101"/>
                    <a:pt x="1650954" y="924087"/>
                    <a:pt x="1651969" y="923072"/>
                  </a:cubicBezTo>
                  <a:cubicBezTo>
                    <a:pt x="1651462" y="923579"/>
                    <a:pt x="1651462" y="924087"/>
                    <a:pt x="1651462" y="924594"/>
                  </a:cubicBezTo>
                  <a:cubicBezTo>
                    <a:pt x="1651462" y="924594"/>
                    <a:pt x="1651462" y="924594"/>
                    <a:pt x="1651462" y="924594"/>
                  </a:cubicBezTo>
                  <a:cubicBezTo>
                    <a:pt x="1651462" y="924594"/>
                    <a:pt x="1651462" y="924087"/>
                    <a:pt x="1651462" y="924087"/>
                  </a:cubicBezTo>
                  <a:cubicBezTo>
                    <a:pt x="1650954" y="924594"/>
                    <a:pt x="1649939" y="925101"/>
                    <a:pt x="1648925" y="926116"/>
                  </a:cubicBezTo>
                  <a:cubicBezTo>
                    <a:pt x="1648925" y="926116"/>
                    <a:pt x="1648925" y="926116"/>
                    <a:pt x="1648417" y="926116"/>
                  </a:cubicBezTo>
                  <a:close/>
                  <a:moveTo>
                    <a:pt x="1682411" y="899733"/>
                  </a:moveTo>
                  <a:cubicBezTo>
                    <a:pt x="1682918" y="899226"/>
                    <a:pt x="1683425" y="899226"/>
                    <a:pt x="1684440" y="898718"/>
                  </a:cubicBezTo>
                  <a:cubicBezTo>
                    <a:pt x="1684440" y="898718"/>
                    <a:pt x="1684440" y="898718"/>
                    <a:pt x="1684440" y="898718"/>
                  </a:cubicBezTo>
                  <a:cubicBezTo>
                    <a:pt x="1684440" y="898718"/>
                    <a:pt x="1684440" y="898718"/>
                    <a:pt x="1684440" y="898718"/>
                  </a:cubicBezTo>
                  <a:cubicBezTo>
                    <a:pt x="1683425" y="899226"/>
                    <a:pt x="1682918" y="899733"/>
                    <a:pt x="1682411" y="899733"/>
                  </a:cubicBezTo>
                  <a:cubicBezTo>
                    <a:pt x="1682411" y="899733"/>
                    <a:pt x="1682411" y="899733"/>
                    <a:pt x="1682411" y="899733"/>
                  </a:cubicBezTo>
                  <a:close/>
                  <a:moveTo>
                    <a:pt x="1454098" y="675479"/>
                  </a:moveTo>
                  <a:cubicBezTo>
                    <a:pt x="1457142" y="675987"/>
                    <a:pt x="1459679" y="675987"/>
                    <a:pt x="1462723" y="676494"/>
                  </a:cubicBezTo>
                  <a:cubicBezTo>
                    <a:pt x="1459679" y="675987"/>
                    <a:pt x="1456635" y="675987"/>
                    <a:pt x="1454098" y="675479"/>
                  </a:cubicBezTo>
                  <a:close/>
                  <a:moveTo>
                    <a:pt x="1278044" y="644530"/>
                  </a:moveTo>
                  <a:cubicBezTo>
                    <a:pt x="1278044" y="644530"/>
                    <a:pt x="1278044" y="644530"/>
                    <a:pt x="1278044" y="644530"/>
                  </a:cubicBezTo>
                  <a:cubicBezTo>
                    <a:pt x="1281595" y="645038"/>
                    <a:pt x="1285147" y="645545"/>
                    <a:pt x="1288698" y="646052"/>
                  </a:cubicBezTo>
                  <a:cubicBezTo>
                    <a:pt x="1288698" y="646052"/>
                    <a:pt x="1288698" y="646052"/>
                    <a:pt x="1288698" y="646052"/>
                  </a:cubicBezTo>
                  <a:cubicBezTo>
                    <a:pt x="1285147" y="645545"/>
                    <a:pt x="1281595" y="645038"/>
                    <a:pt x="1278044" y="644530"/>
                  </a:cubicBezTo>
                  <a:close/>
                  <a:moveTo>
                    <a:pt x="1095393" y="708458"/>
                  </a:moveTo>
                  <a:cubicBezTo>
                    <a:pt x="1099452" y="706429"/>
                    <a:pt x="1103511" y="704906"/>
                    <a:pt x="1107063" y="702877"/>
                  </a:cubicBezTo>
                  <a:cubicBezTo>
                    <a:pt x="1111122" y="701862"/>
                    <a:pt x="1115688" y="700847"/>
                    <a:pt x="1119747" y="699833"/>
                  </a:cubicBezTo>
                  <a:cubicBezTo>
                    <a:pt x="1112136" y="702877"/>
                    <a:pt x="1104526" y="705921"/>
                    <a:pt x="1096916" y="708458"/>
                  </a:cubicBezTo>
                  <a:cubicBezTo>
                    <a:pt x="1096916" y="707951"/>
                    <a:pt x="1095901" y="708458"/>
                    <a:pt x="1095393" y="708458"/>
                  </a:cubicBezTo>
                  <a:close/>
                  <a:moveTo>
                    <a:pt x="515479" y="516168"/>
                  </a:moveTo>
                  <a:cubicBezTo>
                    <a:pt x="517001" y="515661"/>
                    <a:pt x="518523" y="515661"/>
                    <a:pt x="520045" y="515661"/>
                  </a:cubicBezTo>
                  <a:cubicBezTo>
                    <a:pt x="518523" y="515661"/>
                    <a:pt x="517001" y="516168"/>
                    <a:pt x="515479" y="516168"/>
                  </a:cubicBezTo>
                  <a:cubicBezTo>
                    <a:pt x="515479" y="516168"/>
                    <a:pt x="515479" y="516168"/>
                    <a:pt x="515479" y="516168"/>
                  </a:cubicBezTo>
                  <a:close/>
                  <a:moveTo>
                    <a:pt x="121259" y="821600"/>
                  </a:moveTo>
                  <a:cubicBezTo>
                    <a:pt x="121767" y="821092"/>
                    <a:pt x="122781" y="820077"/>
                    <a:pt x="123289" y="819063"/>
                  </a:cubicBezTo>
                  <a:cubicBezTo>
                    <a:pt x="123289" y="819063"/>
                    <a:pt x="122781" y="819570"/>
                    <a:pt x="122781" y="819570"/>
                  </a:cubicBezTo>
                  <a:cubicBezTo>
                    <a:pt x="122781" y="820585"/>
                    <a:pt x="121767" y="821092"/>
                    <a:pt x="121259" y="821600"/>
                  </a:cubicBezTo>
                  <a:close/>
                  <a:moveTo>
                    <a:pt x="156775" y="292422"/>
                  </a:moveTo>
                  <a:cubicBezTo>
                    <a:pt x="155760" y="291407"/>
                    <a:pt x="154745" y="290392"/>
                    <a:pt x="153731" y="289377"/>
                  </a:cubicBezTo>
                  <a:cubicBezTo>
                    <a:pt x="153731" y="289377"/>
                    <a:pt x="153731" y="289377"/>
                    <a:pt x="153731" y="289377"/>
                  </a:cubicBezTo>
                  <a:cubicBezTo>
                    <a:pt x="154745" y="290392"/>
                    <a:pt x="155760" y="291407"/>
                    <a:pt x="156775" y="292422"/>
                  </a:cubicBezTo>
                  <a:cubicBezTo>
                    <a:pt x="154745" y="288870"/>
                    <a:pt x="152716" y="285826"/>
                    <a:pt x="151194" y="282274"/>
                  </a:cubicBezTo>
                  <a:cubicBezTo>
                    <a:pt x="151194" y="282274"/>
                    <a:pt x="151194" y="281767"/>
                    <a:pt x="151194" y="281767"/>
                  </a:cubicBezTo>
                  <a:cubicBezTo>
                    <a:pt x="151701" y="282274"/>
                    <a:pt x="151701" y="282782"/>
                    <a:pt x="152208" y="283289"/>
                  </a:cubicBezTo>
                  <a:cubicBezTo>
                    <a:pt x="154745" y="288363"/>
                    <a:pt x="158297" y="292422"/>
                    <a:pt x="161341" y="296988"/>
                  </a:cubicBezTo>
                  <a:cubicBezTo>
                    <a:pt x="159311" y="295973"/>
                    <a:pt x="158297" y="293944"/>
                    <a:pt x="156775" y="292422"/>
                  </a:cubicBezTo>
                  <a:cubicBezTo>
                    <a:pt x="159819" y="297495"/>
                    <a:pt x="162356" y="302061"/>
                    <a:pt x="165400" y="307135"/>
                  </a:cubicBezTo>
                  <a:cubicBezTo>
                    <a:pt x="165400" y="307135"/>
                    <a:pt x="165400" y="307135"/>
                    <a:pt x="165400" y="307135"/>
                  </a:cubicBezTo>
                  <a:cubicBezTo>
                    <a:pt x="162356" y="302569"/>
                    <a:pt x="159311" y="297495"/>
                    <a:pt x="156775" y="292422"/>
                  </a:cubicBezTo>
                  <a:close/>
                  <a:moveTo>
                    <a:pt x="480979" y="393894"/>
                  </a:moveTo>
                  <a:cubicBezTo>
                    <a:pt x="483515" y="394909"/>
                    <a:pt x="486560" y="395923"/>
                    <a:pt x="489096" y="396938"/>
                  </a:cubicBezTo>
                  <a:cubicBezTo>
                    <a:pt x="489096" y="396938"/>
                    <a:pt x="488589" y="396938"/>
                    <a:pt x="488589" y="396938"/>
                  </a:cubicBezTo>
                  <a:cubicBezTo>
                    <a:pt x="486052" y="395923"/>
                    <a:pt x="483515" y="394909"/>
                    <a:pt x="480979" y="393894"/>
                  </a:cubicBezTo>
                  <a:close/>
                  <a:moveTo>
                    <a:pt x="1532232" y="295973"/>
                  </a:moveTo>
                  <a:lnTo>
                    <a:pt x="1532232" y="295973"/>
                  </a:lnTo>
                  <a:cubicBezTo>
                    <a:pt x="1533754" y="296480"/>
                    <a:pt x="1535783" y="296988"/>
                    <a:pt x="1537305" y="297495"/>
                  </a:cubicBezTo>
                  <a:cubicBezTo>
                    <a:pt x="1537305" y="297495"/>
                    <a:pt x="1537305" y="297495"/>
                    <a:pt x="1537305" y="297495"/>
                  </a:cubicBezTo>
                  <a:cubicBezTo>
                    <a:pt x="1535783" y="296988"/>
                    <a:pt x="1534261" y="296480"/>
                    <a:pt x="1532232" y="295973"/>
                  </a:cubicBezTo>
                  <a:close/>
                  <a:moveTo>
                    <a:pt x="2381047" y="716068"/>
                  </a:moveTo>
                  <a:cubicBezTo>
                    <a:pt x="2382062" y="715561"/>
                    <a:pt x="2383584" y="715054"/>
                    <a:pt x="2384599" y="715054"/>
                  </a:cubicBezTo>
                  <a:cubicBezTo>
                    <a:pt x="2383584" y="715561"/>
                    <a:pt x="2382569" y="715561"/>
                    <a:pt x="2381555" y="716068"/>
                  </a:cubicBezTo>
                  <a:cubicBezTo>
                    <a:pt x="2381555" y="716068"/>
                    <a:pt x="2381555" y="716068"/>
                    <a:pt x="2381047" y="716068"/>
                  </a:cubicBezTo>
                  <a:cubicBezTo>
                    <a:pt x="2381047" y="716068"/>
                    <a:pt x="2381047" y="716068"/>
                    <a:pt x="2381047" y="716068"/>
                  </a:cubicBezTo>
                  <a:close/>
                  <a:moveTo>
                    <a:pt x="858456" y="569948"/>
                  </a:moveTo>
                  <a:cubicBezTo>
                    <a:pt x="858456" y="569948"/>
                    <a:pt x="858456" y="569948"/>
                    <a:pt x="858456" y="569948"/>
                  </a:cubicBezTo>
                  <a:cubicBezTo>
                    <a:pt x="860485" y="570456"/>
                    <a:pt x="862007" y="570963"/>
                    <a:pt x="863529" y="571470"/>
                  </a:cubicBezTo>
                  <a:cubicBezTo>
                    <a:pt x="864037" y="571470"/>
                    <a:pt x="865051" y="571978"/>
                    <a:pt x="865051" y="571978"/>
                  </a:cubicBezTo>
                  <a:cubicBezTo>
                    <a:pt x="863022" y="571470"/>
                    <a:pt x="860485" y="570456"/>
                    <a:pt x="858456" y="569948"/>
                  </a:cubicBezTo>
                  <a:close/>
                  <a:moveTo>
                    <a:pt x="807719" y="582632"/>
                  </a:moveTo>
                  <a:cubicBezTo>
                    <a:pt x="806705" y="582125"/>
                    <a:pt x="805183" y="582125"/>
                    <a:pt x="804168" y="581618"/>
                  </a:cubicBezTo>
                  <a:cubicBezTo>
                    <a:pt x="805183" y="581618"/>
                    <a:pt x="806705" y="582125"/>
                    <a:pt x="807719" y="582632"/>
                  </a:cubicBezTo>
                  <a:close/>
                  <a:moveTo>
                    <a:pt x="813808" y="558786"/>
                  </a:moveTo>
                  <a:cubicBezTo>
                    <a:pt x="813808" y="558786"/>
                    <a:pt x="813808" y="558786"/>
                    <a:pt x="813808" y="558786"/>
                  </a:cubicBezTo>
                  <a:cubicBezTo>
                    <a:pt x="816852" y="559294"/>
                    <a:pt x="819896" y="559801"/>
                    <a:pt x="822940" y="560816"/>
                  </a:cubicBezTo>
                  <a:cubicBezTo>
                    <a:pt x="823448" y="560816"/>
                    <a:pt x="823448" y="560816"/>
                    <a:pt x="823955" y="560816"/>
                  </a:cubicBezTo>
                  <a:cubicBezTo>
                    <a:pt x="820404" y="560308"/>
                    <a:pt x="816852" y="559294"/>
                    <a:pt x="813808" y="558786"/>
                  </a:cubicBezTo>
                  <a:close/>
                  <a:moveTo>
                    <a:pt x="813808" y="558786"/>
                  </a:moveTo>
                  <a:cubicBezTo>
                    <a:pt x="811778" y="558279"/>
                    <a:pt x="809241" y="557772"/>
                    <a:pt x="807212" y="557264"/>
                  </a:cubicBezTo>
                  <a:cubicBezTo>
                    <a:pt x="807212" y="557264"/>
                    <a:pt x="807719" y="557264"/>
                    <a:pt x="807719" y="557264"/>
                  </a:cubicBezTo>
                  <a:cubicBezTo>
                    <a:pt x="809749" y="557772"/>
                    <a:pt x="811778" y="558279"/>
                    <a:pt x="813808" y="558786"/>
                  </a:cubicBezTo>
                  <a:cubicBezTo>
                    <a:pt x="813808" y="558786"/>
                    <a:pt x="813808" y="558786"/>
                    <a:pt x="813808" y="558786"/>
                  </a:cubicBezTo>
                  <a:close/>
                  <a:moveTo>
                    <a:pt x="721468" y="524286"/>
                  </a:moveTo>
                  <a:cubicBezTo>
                    <a:pt x="721468" y="524286"/>
                    <a:pt x="721468" y="524286"/>
                    <a:pt x="721468" y="524286"/>
                  </a:cubicBezTo>
                  <a:cubicBezTo>
                    <a:pt x="725527" y="524793"/>
                    <a:pt x="729586" y="524793"/>
                    <a:pt x="733137" y="525300"/>
                  </a:cubicBezTo>
                  <a:cubicBezTo>
                    <a:pt x="733137" y="525300"/>
                    <a:pt x="733137" y="525300"/>
                    <a:pt x="733137" y="525300"/>
                  </a:cubicBezTo>
                  <a:cubicBezTo>
                    <a:pt x="729078" y="524793"/>
                    <a:pt x="725020" y="524793"/>
                    <a:pt x="721468" y="524286"/>
                  </a:cubicBezTo>
                  <a:close/>
                  <a:moveTo>
                    <a:pt x="704218" y="522764"/>
                  </a:moveTo>
                  <a:cubicBezTo>
                    <a:pt x="704218" y="522764"/>
                    <a:pt x="704218" y="522764"/>
                    <a:pt x="704218" y="522764"/>
                  </a:cubicBezTo>
                  <a:cubicBezTo>
                    <a:pt x="709799" y="523271"/>
                    <a:pt x="715380" y="523778"/>
                    <a:pt x="720961" y="524286"/>
                  </a:cubicBezTo>
                  <a:cubicBezTo>
                    <a:pt x="720961" y="524286"/>
                    <a:pt x="720961" y="524286"/>
                    <a:pt x="720961" y="524286"/>
                  </a:cubicBezTo>
                  <a:cubicBezTo>
                    <a:pt x="715380" y="523778"/>
                    <a:pt x="709799" y="523271"/>
                    <a:pt x="704218" y="522764"/>
                  </a:cubicBezTo>
                  <a:close/>
                  <a:moveTo>
                    <a:pt x="688490" y="521242"/>
                  </a:moveTo>
                  <a:cubicBezTo>
                    <a:pt x="691534" y="521242"/>
                    <a:pt x="694070" y="521749"/>
                    <a:pt x="697115" y="521749"/>
                  </a:cubicBezTo>
                  <a:cubicBezTo>
                    <a:pt x="699144" y="521749"/>
                    <a:pt x="701174" y="522256"/>
                    <a:pt x="703203" y="522256"/>
                  </a:cubicBezTo>
                  <a:cubicBezTo>
                    <a:pt x="703203" y="522256"/>
                    <a:pt x="703203" y="522256"/>
                    <a:pt x="703203" y="522256"/>
                  </a:cubicBezTo>
                  <a:cubicBezTo>
                    <a:pt x="698129" y="522256"/>
                    <a:pt x="693563" y="521749"/>
                    <a:pt x="688490" y="521242"/>
                  </a:cubicBezTo>
                  <a:close/>
                  <a:moveTo>
                    <a:pt x="126840" y="815511"/>
                  </a:moveTo>
                  <a:cubicBezTo>
                    <a:pt x="130899" y="810945"/>
                    <a:pt x="134958" y="806886"/>
                    <a:pt x="138510" y="802320"/>
                  </a:cubicBezTo>
                  <a:cubicBezTo>
                    <a:pt x="138002" y="802827"/>
                    <a:pt x="138002" y="803334"/>
                    <a:pt x="137495" y="803334"/>
                  </a:cubicBezTo>
                  <a:cubicBezTo>
                    <a:pt x="133943" y="807901"/>
                    <a:pt x="129885" y="811960"/>
                    <a:pt x="125826" y="816526"/>
                  </a:cubicBezTo>
                  <a:cubicBezTo>
                    <a:pt x="126333" y="816526"/>
                    <a:pt x="126840" y="816019"/>
                    <a:pt x="126840" y="815511"/>
                  </a:cubicBezTo>
                  <a:close/>
                  <a:moveTo>
                    <a:pt x="256725" y="530374"/>
                  </a:moveTo>
                  <a:cubicBezTo>
                    <a:pt x="257232" y="529359"/>
                    <a:pt x="257740" y="526823"/>
                    <a:pt x="258754" y="523271"/>
                  </a:cubicBezTo>
                  <a:cubicBezTo>
                    <a:pt x="258754" y="523271"/>
                    <a:pt x="258754" y="523271"/>
                    <a:pt x="258754" y="523271"/>
                  </a:cubicBezTo>
                  <a:cubicBezTo>
                    <a:pt x="258247" y="525300"/>
                    <a:pt x="257740" y="526823"/>
                    <a:pt x="257232" y="528852"/>
                  </a:cubicBezTo>
                  <a:cubicBezTo>
                    <a:pt x="257232" y="529359"/>
                    <a:pt x="257232" y="529867"/>
                    <a:pt x="256725" y="530374"/>
                  </a:cubicBezTo>
                  <a:close/>
                  <a:moveTo>
                    <a:pt x="2378003" y="708458"/>
                  </a:moveTo>
                  <a:cubicBezTo>
                    <a:pt x="2377496" y="707951"/>
                    <a:pt x="2376988" y="707443"/>
                    <a:pt x="2376481" y="706936"/>
                  </a:cubicBezTo>
                  <a:cubicBezTo>
                    <a:pt x="2376481" y="706936"/>
                    <a:pt x="2376481" y="706936"/>
                    <a:pt x="2376481" y="706936"/>
                  </a:cubicBezTo>
                  <a:cubicBezTo>
                    <a:pt x="2376481" y="707443"/>
                    <a:pt x="2376988" y="707951"/>
                    <a:pt x="2378003" y="708458"/>
                  </a:cubicBezTo>
                  <a:cubicBezTo>
                    <a:pt x="2378003" y="707951"/>
                    <a:pt x="2377496" y="707443"/>
                    <a:pt x="2377496" y="706936"/>
                  </a:cubicBezTo>
                  <a:cubicBezTo>
                    <a:pt x="2377496" y="706936"/>
                    <a:pt x="2377496" y="706936"/>
                    <a:pt x="2377496" y="706936"/>
                  </a:cubicBezTo>
                  <a:cubicBezTo>
                    <a:pt x="2377496" y="707443"/>
                    <a:pt x="2377496" y="707951"/>
                    <a:pt x="2378003" y="708458"/>
                  </a:cubicBezTo>
                  <a:close/>
                  <a:moveTo>
                    <a:pt x="1712852" y="666854"/>
                  </a:moveTo>
                  <a:cubicBezTo>
                    <a:pt x="1711837" y="666854"/>
                    <a:pt x="1710823" y="667362"/>
                    <a:pt x="1709808" y="667362"/>
                  </a:cubicBezTo>
                  <a:cubicBezTo>
                    <a:pt x="1706764" y="667869"/>
                    <a:pt x="1703212" y="668376"/>
                    <a:pt x="1700168" y="668884"/>
                  </a:cubicBezTo>
                  <a:cubicBezTo>
                    <a:pt x="1700676" y="668884"/>
                    <a:pt x="1700676" y="668376"/>
                    <a:pt x="1701183" y="668376"/>
                  </a:cubicBezTo>
                  <a:cubicBezTo>
                    <a:pt x="1705242" y="667869"/>
                    <a:pt x="1709301" y="667362"/>
                    <a:pt x="1712852" y="666854"/>
                  </a:cubicBezTo>
                  <a:cubicBezTo>
                    <a:pt x="1713360" y="666854"/>
                    <a:pt x="1712852" y="666854"/>
                    <a:pt x="1712852" y="666854"/>
                  </a:cubicBezTo>
                  <a:close/>
                  <a:moveTo>
                    <a:pt x="12177" y="95565"/>
                  </a:moveTo>
                  <a:cubicBezTo>
                    <a:pt x="12177" y="95565"/>
                    <a:pt x="12177" y="95565"/>
                    <a:pt x="12177" y="95565"/>
                  </a:cubicBezTo>
                  <a:cubicBezTo>
                    <a:pt x="12684" y="95565"/>
                    <a:pt x="13191" y="96073"/>
                    <a:pt x="14206" y="96580"/>
                  </a:cubicBezTo>
                  <a:cubicBezTo>
                    <a:pt x="14206" y="96580"/>
                    <a:pt x="14206" y="96580"/>
                    <a:pt x="14206" y="96580"/>
                  </a:cubicBezTo>
                  <a:cubicBezTo>
                    <a:pt x="14206" y="96580"/>
                    <a:pt x="14206" y="96580"/>
                    <a:pt x="14206" y="96580"/>
                  </a:cubicBezTo>
                  <a:cubicBezTo>
                    <a:pt x="14206" y="96580"/>
                    <a:pt x="14206" y="96580"/>
                    <a:pt x="14206" y="96580"/>
                  </a:cubicBezTo>
                  <a:cubicBezTo>
                    <a:pt x="14206" y="96580"/>
                    <a:pt x="14206" y="96580"/>
                    <a:pt x="14206" y="97087"/>
                  </a:cubicBezTo>
                  <a:cubicBezTo>
                    <a:pt x="14206" y="97087"/>
                    <a:pt x="13699" y="96580"/>
                    <a:pt x="13699" y="96580"/>
                  </a:cubicBezTo>
                  <a:cubicBezTo>
                    <a:pt x="13191" y="96580"/>
                    <a:pt x="12684" y="96580"/>
                    <a:pt x="12177" y="95565"/>
                  </a:cubicBezTo>
                  <a:cubicBezTo>
                    <a:pt x="13191" y="96580"/>
                    <a:pt x="13699" y="96580"/>
                    <a:pt x="13699" y="97087"/>
                  </a:cubicBezTo>
                  <a:cubicBezTo>
                    <a:pt x="13191" y="96580"/>
                    <a:pt x="12684" y="96073"/>
                    <a:pt x="12177" y="95565"/>
                  </a:cubicBezTo>
                  <a:close/>
                  <a:moveTo>
                    <a:pt x="703203" y="408607"/>
                  </a:moveTo>
                  <a:cubicBezTo>
                    <a:pt x="705232" y="408100"/>
                    <a:pt x="707262" y="408100"/>
                    <a:pt x="709799" y="407593"/>
                  </a:cubicBezTo>
                  <a:cubicBezTo>
                    <a:pt x="713350" y="407085"/>
                    <a:pt x="717409" y="406578"/>
                    <a:pt x="720961" y="405563"/>
                  </a:cubicBezTo>
                  <a:cubicBezTo>
                    <a:pt x="722990" y="405563"/>
                    <a:pt x="725020" y="405056"/>
                    <a:pt x="727049" y="404548"/>
                  </a:cubicBezTo>
                  <a:cubicBezTo>
                    <a:pt x="718931" y="406578"/>
                    <a:pt x="710813" y="407593"/>
                    <a:pt x="703203" y="408607"/>
                  </a:cubicBezTo>
                  <a:cubicBezTo>
                    <a:pt x="703203" y="408607"/>
                    <a:pt x="703203" y="408607"/>
                    <a:pt x="703203" y="408607"/>
                  </a:cubicBezTo>
                  <a:close/>
                  <a:moveTo>
                    <a:pt x="873676" y="374614"/>
                  </a:moveTo>
                  <a:cubicBezTo>
                    <a:pt x="874184" y="375121"/>
                    <a:pt x="874184" y="376136"/>
                    <a:pt x="874691" y="377151"/>
                  </a:cubicBezTo>
                  <a:cubicBezTo>
                    <a:pt x="873676" y="375629"/>
                    <a:pt x="872662" y="374107"/>
                    <a:pt x="871647" y="372585"/>
                  </a:cubicBezTo>
                  <a:cubicBezTo>
                    <a:pt x="872154" y="372585"/>
                    <a:pt x="873169" y="373599"/>
                    <a:pt x="873676" y="374614"/>
                  </a:cubicBezTo>
                  <a:cubicBezTo>
                    <a:pt x="873676" y="374107"/>
                    <a:pt x="873169" y="374107"/>
                    <a:pt x="873169" y="373599"/>
                  </a:cubicBezTo>
                  <a:cubicBezTo>
                    <a:pt x="873169" y="373599"/>
                    <a:pt x="873169" y="373599"/>
                    <a:pt x="873169" y="373599"/>
                  </a:cubicBezTo>
                  <a:cubicBezTo>
                    <a:pt x="873169" y="373599"/>
                    <a:pt x="873676" y="374107"/>
                    <a:pt x="873676" y="374614"/>
                  </a:cubicBezTo>
                  <a:close/>
                  <a:moveTo>
                    <a:pt x="2352635" y="390850"/>
                  </a:moveTo>
                  <a:cubicBezTo>
                    <a:pt x="2352128" y="390850"/>
                    <a:pt x="2351620" y="390342"/>
                    <a:pt x="2351113" y="390342"/>
                  </a:cubicBezTo>
                  <a:cubicBezTo>
                    <a:pt x="2351620" y="390342"/>
                    <a:pt x="2352128" y="390850"/>
                    <a:pt x="2352635" y="390850"/>
                  </a:cubicBezTo>
                  <a:close/>
                  <a:moveTo>
                    <a:pt x="2593124" y="636920"/>
                  </a:moveTo>
                  <a:cubicBezTo>
                    <a:pt x="2590080" y="637427"/>
                    <a:pt x="2587036" y="637935"/>
                    <a:pt x="2583992" y="638442"/>
                  </a:cubicBezTo>
                  <a:cubicBezTo>
                    <a:pt x="2587036" y="637935"/>
                    <a:pt x="2590080" y="637427"/>
                    <a:pt x="2593124" y="636920"/>
                  </a:cubicBezTo>
                  <a:close/>
                  <a:moveTo>
                    <a:pt x="491633" y="521749"/>
                  </a:moveTo>
                  <a:cubicBezTo>
                    <a:pt x="489604" y="522764"/>
                    <a:pt x="488082" y="523778"/>
                    <a:pt x="486560" y="524793"/>
                  </a:cubicBezTo>
                  <a:cubicBezTo>
                    <a:pt x="488082" y="523778"/>
                    <a:pt x="489604" y="522764"/>
                    <a:pt x="491633" y="521749"/>
                  </a:cubicBezTo>
                  <a:close/>
                  <a:moveTo>
                    <a:pt x="742777" y="420784"/>
                  </a:moveTo>
                  <a:cubicBezTo>
                    <a:pt x="743285" y="420784"/>
                    <a:pt x="744299" y="420784"/>
                    <a:pt x="744807" y="420784"/>
                  </a:cubicBezTo>
                  <a:cubicBezTo>
                    <a:pt x="745314" y="420784"/>
                    <a:pt x="745821" y="421291"/>
                    <a:pt x="746329" y="421291"/>
                  </a:cubicBezTo>
                  <a:cubicBezTo>
                    <a:pt x="746329" y="421291"/>
                    <a:pt x="746329" y="421291"/>
                    <a:pt x="746329" y="421291"/>
                  </a:cubicBezTo>
                  <a:cubicBezTo>
                    <a:pt x="746836" y="421799"/>
                    <a:pt x="748358" y="422306"/>
                    <a:pt x="749373" y="422306"/>
                  </a:cubicBezTo>
                  <a:cubicBezTo>
                    <a:pt x="749373" y="422306"/>
                    <a:pt x="748866" y="422306"/>
                    <a:pt x="748866" y="422306"/>
                  </a:cubicBezTo>
                  <a:cubicBezTo>
                    <a:pt x="749880" y="422813"/>
                    <a:pt x="750895" y="423321"/>
                    <a:pt x="751910" y="423828"/>
                  </a:cubicBezTo>
                  <a:cubicBezTo>
                    <a:pt x="749880" y="422813"/>
                    <a:pt x="747851" y="422813"/>
                    <a:pt x="745314" y="423321"/>
                  </a:cubicBezTo>
                  <a:cubicBezTo>
                    <a:pt x="746329" y="422813"/>
                    <a:pt x="747851" y="422813"/>
                    <a:pt x="748866" y="422306"/>
                  </a:cubicBezTo>
                  <a:cubicBezTo>
                    <a:pt x="747343" y="421291"/>
                    <a:pt x="745314" y="420784"/>
                    <a:pt x="742777" y="420784"/>
                  </a:cubicBezTo>
                  <a:close/>
                  <a:moveTo>
                    <a:pt x="2719458" y="562845"/>
                  </a:moveTo>
                  <a:cubicBezTo>
                    <a:pt x="2719458" y="562845"/>
                    <a:pt x="2719965" y="562845"/>
                    <a:pt x="2719965" y="562845"/>
                  </a:cubicBezTo>
                  <a:cubicBezTo>
                    <a:pt x="2719965" y="562845"/>
                    <a:pt x="2719965" y="562845"/>
                    <a:pt x="2719965" y="562845"/>
                  </a:cubicBezTo>
                  <a:cubicBezTo>
                    <a:pt x="2719965" y="562845"/>
                    <a:pt x="2719965" y="562845"/>
                    <a:pt x="2719458" y="562845"/>
                  </a:cubicBezTo>
                  <a:close/>
                  <a:moveTo>
                    <a:pt x="2721487" y="562338"/>
                  </a:moveTo>
                  <a:cubicBezTo>
                    <a:pt x="2721994" y="561830"/>
                    <a:pt x="2723009" y="561830"/>
                    <a:pt x="2723516" y="561323"/>
                  </a:cubicBezTo>
                  <a:cubicBezTo>
                    <a:pt x="2723009" y="561830"/>
                    <a:pt x="2721994" y="561830"/>
                    <a:pt x="2721487" y="562338"/>
                  </a:cubicBezTo>
                  <a:cubicBezTo>
                    <a:pt x="2721487" y="562338"/>
                    <a:pt x="2721487" y="562338"/>
                    <a:pt x="2721487" y="562338"/>
                  </a:cubicBezTo>
                  <a:close/>
                  <a:moveTo>
                    <a:pt x="2710832" y="565382"/>
                  </a:moveTo>
                  <a:cubicBezTo>
                    <a:pt x="2710325" y="565382"/>
                    <a:pt x="2709818" y="565889"/>
                    <a:pt x="2709310" y="565889"/>
                  </a:cubicBezTo>
                  <a:cubicBezTo>
                    <a:pt x="2709310" y="565889"/>
                    <a:pt x="2709310" y="565889"/>
                    <a:pt x="2709310" y="565889"/>
                  </a:cubicBezTo>
                  <a:cubicBezTo>
                    <a:pt x="2709818" y="565382"/>
                    <a:pt x="2710325" y="565382"/>
                    <a:pt x="2710832" y="565382"/>
                  </a:cubicBezTo>
                  <a:close/>
                  <a:moveTo>
                    <a:pt x="2716921" y="555742"/>
                  </a:moveTo>
                  <a:cubicBezTo>
                    <a:pt x="2716921" y="555742"/>
                    <a:pt x="2716921" y="555742"/>
                    <a:pt x="2716921" y="555742"/>
                  </a:cubicBezTo>
                  <a:cubicBezTo>
                    <a:pt x="2717428" y="555742"/>
                    <a:pt x="2717428" y="555742"/>
                    <a:pt x="2717935" y="555742"/>
                  </a:cubicBezTo>
                  <a:cubicBezTo>
                    <a:pt x="2717935" y="555742"/>
                    <a:pt x="2717935" y="555742"/>
                    <a:pt x="2717935" y="555742"/>
                  </a:cubicBezTo>
                  <a:cubicBezTo>
                    <a:pt x="2717935" y="555742"/>
                    <a:pt x="2717428" y="555742"/>
                    <a:pt x="2716921" y="555742"/>
                  </a:cubicBezTo>
                  <a:close/>
                  <a:moveTo>
                    <a:pt x="2714384" y="556249"/>
                  </a:moveTo>
                  <a:cubicBezTo>
                    <a:pt x="2714384" y="556249"/>
                    <a:pt x="2713876" y="556249"/>
                    <a:pt x="2713876" y="556249"/>
                  </a:cubicBezTo>
                  <a:cubicBezTo>
                    <a:pt x="2713876" y="556249"/>
                    <a:pt x="2713876" y="556249"/>
                    <a:pt x="2713876" y="556249"/>
                  </a:cubicBezTo>
                  <a:cubicBezTo>
                    <a:pt x="2714384" y="556249"/>
                    <a:pt x="2714384" y="556249"/>
                    <a:pt x="2714384" y="556249"/>
                  </a:cubicBezTo>
                  <a:close/>
                  <a:moveTo>
                    <a:pt x="2700685" y="566904"/>
                  </a:moveTo>
                  <a:cubicBezTo>
                    <a:pt x="2703222" y="566904"/>
                    <a:pt x="2705759" y="566397"/>
                    <a:pt x="2707788" y="565889"/>
                  </a:cubicBezTo>
                  <a:cubicBezTo>
                    <a:pt x="2707788" y="565889"/>
                    <a:pt x="2707788" y="565889"/>
                    <a:pt x="2707788" y="565889"/>
                  </a:cubicBezTo>
                  <a:cubicBezTo>
                    <a:pt x="2706774" y="565889"/>
                    <a:pt x="2705759" y="566397"/>
                    <a:pt x="2704744" y="566397"/>
                  </a:cubicBezTo>
                  <a:cubicBezTo>
                    <a:pt x="2705759" y="566397"/>
                    <a:pt x="2706266" y="566397"/>
                    <a:pt x="2707281" y="565889"/>
                  </a:cubicBezTo>
                  <a:cubicBezTo>
                    <a:pt x="2707281" y="565889"/>
                    <a:pt x="2707281" y="565889"/>
                    <a:pt x="2707281" y="566397"/>
                  </a:cubicBezTo>
                  <a:cubicBezTo>
                    <a:pt x="2703222" y="566904"/>
                    <a:pt x="2699163" y="567919"/>
                    <a:pt x="2695104" y="568426"/>
                  </a:cubicBezTo>
                  <a:cubicBezTo>
                    <a:pt x="2698148" y="567919"/>
                    <a:pt x="2701700" y="566904"/>
                    <a:pt x="2704744" y="566397"/>
                  </a:cubicBezTo>
                  <a:cubicBezTo>
                    <a:pt x="2701700" y="566397"/>
                    <a:pt x="2699163" y="566904"/>
                    <a:pt x="2696119" y="566904"/>
                  </a:cubicBezTo>
                  <a:cubicBezTo>
                    <a:pt x="2697641" y="567411"/>
                    <a:pt x="2699163" y="566904"/>
                    <a:pt x="2700685" y="566904"/>
                  </a:cubicBezTo>
                  <a:close/>
                  <a:moveTo>
                    <a:pt x="2659081" y="571978"/>
                  </a:moveTo>
                  <a:cubicBezTo>
                    <a:pt x="2667199" y="569441"/>
                    <a:pt x="2675317" y="568426"/>
                    <a:pt x="2683435" y="567919"/>
                  </a:cubicBezTo>
                  <a:cubicBezTo>
                    <a:pt x="2675824" y="568426"/>
                    <a:pt x="2667199" y="569441"/>
                    <a:pt x="2659081" y="571978"/>
                  </a:cubicBezTo>
                  <a:close/>
                  <a:moveTo>
                    <a:pt x="2638787" y="580603"/>
                  </a:moveTo>
                  <a:cubicBezTo>
                    <a:pt x="2638787" y="580603"/>
                    <a:pt x="2639294" y="580603"/>
                    <a:pt x="2638787" y="580603"/>
                  </a:cubicBezTo>
                  <a:cubicBezTo>
                    <a:pt x="2639294" y="580603"/>
                    <a:pt x="2639294" y="580603"/>
                    <a:pt x="2638787" y="580603"/>
                  </a:cubicBezTo>
                  <a:cubicBezTo>
                    <a:pt x="2639294" y="580603"/>
                    <a:pt x="2638787" y="580603"/>
                    <a:pt x="2638787" y="580603"/>
                  </a:cubicBezTo>
                  <a:close/>
                  <a:moveTo>
                    <a:pt x="2134470" y="670913"/>
                  </a:moveTo>
                  <a:cubicBezTo>
                    <a:pt x="2134470" y="671421"/>
                    <a:pt x="2134470" y="671421"/>
                    <a:pt x="2134470" y="670913"/>
                  </a:cubicBezTo>
                  <a:cubicBezTo>
                    <a:pt x="2130918" y="676494"/>
                    <a:pt x="2127874" y="682582"/>
                    <a:pt x="2123308" y="686641"/>
                  </a:cubicBezTo>
                  <a:cubicBezTo>
                    <a:pt x="2123308" y="686641"/>
                    <a:pt x="2122800" y="686641"/>
                    <a:pt x="2122800" y="687149"/>
                  </a:cubicBezTo>
                  <a:cubicBezTo>
                    <a:pt x="2125845" y="683597"/>
                    <a:pt x="2128889" y="679538"/>
                    <a:pt x="2131426" y="675479"/>
                  </a:cubicBezTo>
                  <a:cubicBezTo>
                    <a:pt x="2133455" y="672943"/>
                    <a:pt x="2134470" y="670406"/>
                    <a:pt x="2134977" y="667869"/>
                  </a:cubicBezTo>
                  <a:cubicBezTo>
                    <a:pt x="2134977" y="668884"/>
                    <a:pt x="2134977" y="669898"/>
                    <a:pt x="2134470" y="670913"/>
                  </a:cubicBezTo>
                  <a:cubicBezTo>
                    <a:pt x="2134470" y="670913"/>
                    <a:pt x="2134470" y="670913"/>
                    <a:pt x="2134470" y="670913"/>
                  </a:cubicBezTo>
                  <a:cubicBezTo>
                    <a:pt x="2134470" y="670913"/>
                    <a:pt x="2134470" y="670913"/>
                    <a:pt x="2134470" y="670913"/>
                  </a:cubicBezTo>
                  <a:close/>
                  <a:moveTo>
                    <a:pt x="1161350" y="674465"/>
                  </a:moveTo>
                  <a:cubicBezTo>
                    <a:pt x="1161350" y="674465"/>
                    <a:pt x="1161858" y="674465"/>
                    <a:pt x="1161858" y="673957"/>
                  </a:cubicBezTo>
                  <a:cubicBezTo>
                    <a:pt x="1164902" y="672435"/>
                    <a:pt x="1167946" y="670913"/>
                    <a:pt x="1170990" y="669391"/>
                  </a:cubicBezTo>
                  <a:cubicBezTo>
                    <a:pt x="1170990" y="669391"/>
                    <a:pt x="1170990" y="669391"/>
                    <a:pt x="1170483" y="669391"/>
                  </a:cubicBezTo>
                  <a:cubicBezTo>
                    <a:pt x="1167946" y="671421"/>
                    <a:pt x="1164902" y="672943"/>
                    <a:pt x="1161350" y="674465"/>
                  </a:cubicBezTo>
                  <a:close/>
                  <a:moveTo>
                    <a:pt x="394220" y="628295"/>
                  </a:moveTo>
                  <a:cubicBezTo>
                    <a:pt x="396249" y="625758"/>
                    <a:pt x="398786" y="623221"/>
                    <a:pt x="400816" y="620684"/>
                  </a:cubicBezTo>
                  <a:cubicBezTo>
                    <a:pt x="398786" y="623221"/>
                    <a:pt x="396757" y="625251"/>
                    <a:pt x="394727" y="627787"/>
                  </a:cubicBezTo>
                  <a:cubicBezTo>
                    <a:pt x="394727" y="628295"/>
                    <a:pt x="394220" y="628295"/>
                    <a:pt x="394220" y="628295"/>
                  </a:cubicBezTo>
                  <a:close/>
                  <a:moveTo>
                    <a:pt x="218165" y="380702"/>
                  </a:moveTo>
                  <a:cubicBezTo>
                    <a:pt x="218673" y="381717"/>
                    <a:pt x="219180" y="382224"/>
                    <a:pt x="219688" y="383239"/>
                  </a:cubicBezTo>
                  <a:cubicBezTo>
                    <a:pt x="219688" y="383239"/>
                    <a:pt x="219688" y="383239"/>
                    <a:pt x="219688" y="383239"/>
                  </a:cubicBezTo>
                  <a:cubicBezTo>
                    <a:pt x="219180" y="382224"/>
                    <a:pt x="218673" y="381717"/>
                    <a:pt x="218165" y="380702"/>
                  </a:cubicBezTo>
                  <a:close/>
                  <a:moveTo>
                    <a:pt x="192797" y="235090"/>
                  </a:moveTo>
                  <a:cubicBezTo>
                    <a:pt x="192797" y="235090"/>
                    <a:pt x="192797" y="235090"/>
                    <a:pt x="192797" y="235090"/>
                  </a:cubicBezTo>
                  <a:cubicBezTo>
                    <a:pt x="192797" y="235090"/>
                    <a:pt x="192797" y="235090"/>
                    <a:pt x="192797" y="235090"/>
                  </a:cubicBezTo>
                  <a:cubicBezTo>
                    <a:pt x="193812" y="236612"/>
                    <a:pt x="194319" y="238134"/>
                    <a:pt x="195334" y="239656"/>
                  </a:cubicBezTo>
                  <a:cubicBezTo>
                    <a:pt x="195334" y="239656"/>
                    <a:pt x="195334" y="239656"/>
                    <a:pt x="195334" y="239656"/>
                  </a:cubicBezTo>
                  <a:cubicBezTo>
                    <a:pt x="194319" y="238641"/>
                    <a:pt x="193305" y="236612"/>
                    <a:pt x="192797" y="235090"/>
                  </a:cubicBezTo>
                  <a:close/>
                  <a:moveTo>
                    <a:pt x="176562" y="204648"/>
                  </a:moveTo>
                  <a:cubicBezTo>
                    <a:pt x="176562" y="204648"/>
                    <a:pt x="176562" y="204648"/>
                    <a:pt x="176562" y="204648"/>
                  </a:cubicBezTo>
                  <a:cubicBezTo>
                    <a:pt x="178084" y="206677"/>
                    <a:pt x="179606" y="209214"/>
                    <a:pt x="180621" y="211751"/>
                  </a:cubicBezTo>
                  <a:cubicBezTo>
                    <a:pt x="180113" y="211244"/>
                    <a:pt x="180113" y="211244"/>
                    <a:pt x="179606" y="210736"/>
                  </a:cubicBezTo>
                  <a:cubicBezTo>
                    <a:pt x="178591" y="208707"/>
                    <a:pt x="177577" y="206677"/>
                    <a:pt x="176562" y="204648"/>
                  </a:cubicBezTo>
                  <a:close/>
                  <a:moveTo>
                    <a:pt x="260784" y="372585"/>
                  </a:moveTo>
                  <a:cubicBezTo>
                    <a:pt x="259262" y="370048"/>
                    <a:pt x="257740" y="367004"/>
                    <a:pt x="256218" y="364467"/>
                  </a:cubicBezTo>
                  <a:cubicBezTo>
                    <a:pt x="256218" y="364467"/>
                    <a:pt x="256218" y="364467"/>
                    <a:pt x="256218" y="364467"/>
                  </a:cubicBezTo>
                  <a:cubicBezTo>
                    <a:pt x="257740" y="367004"/>
                    <a:pt x="259262" y="369540"/>
                    <a:pt x="260784" y="372585"/>
                  </a:cubicBezTo>
                  <a:cubicBezTo>
                    <a:pt x="261291" y="372585"/>
                    <a:pt x="261291" y="372585"/>
                    <a:pt x="260784" y="372585"/>
                  </a:cubicBezTo>
                  <a:close/>
                  <a:moveTo>
                    <a:pt x="249622" y="352290"/>
                  </a:moveTo>
                  <a:cubicBezTo>
                    <a:pt x="249622" y="351783"/>
                    <a:pt x="249114" y="351783"/>
                    <a:pt x="249114" y="351275"/>
                  </a:cubicBezTo>
                  <a:lnTo>
                    <a:pt x="249114" y="351275"/>
                  </a:lnTo>
                  <a:cubicBezTo>
                    <a:pt x="249114" y="351783"/>
                    <a:pt x="249114" y="351783"/>
                    <a:pt x="249622" y="352290"/>
                  </a:cubicBezTo>
                  <a:close/>
                  <a:moveTo>
                    <a:pt x="250129" y="353305"/>
                  </a:moveTo>
                  <a:cubicBezTo>
                    <a:pt x="250637" y="353812"/>
                    <a:pt x="250637" y="354320"/>
                    <a:pt x="251144" y="354827"/>
                  </a:cubicBezTo>
                  <a:cubicBezTo>
                    <a:pt x="251144" y="354827"/>
                    <a:pt x="251144" y="354827"/>
                    <a:pt x="251144" y="354827"/>
                  </a:cubicBezTo>
                  <a:cubicBezTo>
                    <a:pt x="250637" y="354320"/>
                    <a:pt x="250129" y="353812"/>
                    <a:pt x="250129" y="353305"/>
                  </a:cubicBezTo>
                  <a:close/>
                  <a:moveTo>
                    <a:pt x="249114" y="351275"/>
                  </a:moveTo>
                  <a:lnTo>
                    <a:pt x="249114" y="351275"/>
                  </a:lnTo>
                  <a:cubicBezTo>
                    <a:pt x="247085" y="347724"/>
                    <a:pt x="245056" y="343665"/>
                    <a:pt x="243026" y="340114"/>
                  </a:cubicBezTo>
                  <a:cubicBezTo>
                    <a:pt x="243026" y="340114"/>
                    <a:pt x="243026" y="340114"/>
                    <a:pt x="243026" y="340114"/>
                  </a:cubicBezTo>
                  <a:cubicBezTo>
                    <a:pt x="245056" y="343665"/>
                    <a:pt x="247085" y="347724"/>
                    <a:pt x="249114" y="351275"/>
                  </a:cubicBezTo>
                  <a:close/>
                  <a:moveTo>
                    <a:pt x="242519" y="339099"/>
                  </a:moveTo>
                  <a:cubicBezTo>
                    <a:pt x="242011" y="338084"/>
                    <a:pt x="241504" y="337577"/>
                    <a:pt x="240997" y="336562"/>
                  </a:cubicBezTo>
                  <a:cubicBezTo>
                    <a:pt x="240489" y="336055"/>
                    <a:pt x="240489" y="335547"/>
                    <a:pt x="239982" y="334533"/>
                  </a:cubicBezTo>
                  <a:cubicBezTo>
                    <a:pt x="240997" y="336055"/>
                    <a:pt x="241504" y="337577"/>
                    <a:pt x="242519" y="339099"/>
                  </a:cubicBezTo>
                  <a:cubicBezTo>
                    <a:pt x="242519" y="338591"/>
                    <a:pt x="242519" y="339099"/>
                    <a:pt x="242519" y="339099"/>
                  </a:cubicBezTo>
                  <a:close/>
                  <a:moveTo>
                    <a:pt x="251144" y="355334"/>
                  </a:moveTo>
                  <a:cubicBezTo>
                    <a:pt x="251144" y="355334"/>
                    <a:pt x="251144" y="355334"/>
                    <a:pt x="251144" y="355334"/>
                  </a:cubicBezTo>
                  <a:cubicBezTo>
                    <a:pt x="251651" y="355842"/>
                    <a:pt x="251651" y="356349"/>
                    <a:pt x="252159" y="356856"/>
                  </a:cubicBezTo>
                  <a:cubicBezTo>
                    <a:pt x="252159" y="356856"/>
                    <a:pt x="252159" y="356856"/>
                    <a:pt x="252159" y="356856"/>
                  </a:cubicBezTo>
                  <a:cubicBezTo>
                    <a:pt x="251651" y="356349"/>
                    <a:pt x="251651" y="355842"/>
                    <a:pt x="251144" y="355334"/>
                  </a:cubicBezTo>
                  <a:close/>
                  <a:moveTo>
                    <a:pt x="256218" y="364467"/>
                  </a:moveTo>
                  <a:cubicBezTo>
                    <a:pt x="255203" y="362437"/>
                    <a:pt x="253681" y="360408"/>
                    <a:pt x="252666" y="358379"/>
                  </a:cubicBezTo>
                  <a:cubicBezTo>
                    <a:pt x="252666" y="358379"/>
                    <a:pt x="252666" y="358379"/>
                    <a:pt x="252666" y="358379"/>
                  </a:cubicBezTo>
                  <a:cubicBezTo>
                    <a:pt x="254188" y="360408"/>
                    <a:pt x="255203" y="362437"/>
                    <a:pt x="256218" y="364467"/>
                  </a:cubicBezTo>
                  <a:cubicBezTo>
                    <a:pt x="256218" y="364467"/>
                    <a:pt x="256218" y="364467"/>
                    <a:pt x="256218" y="364467"/>
                  </a:cubicBezTo>
                  <a:close/>
                  <a:moveTo>
                    <a:pt x="262306" y="374107"/>
                  </a:moveTo>
                  <a:cubicBezTo>
                    <a:pt x="263828" y="376136"/>
                    <a:pt x="264843" y="378673"/>
                    <a:pt x="266365" y="380702"/>
                  </a:cubicBezTo>
                  <a:cubicBezTo>
                    <a:pt x="266365" y="380702"/>
                    <a:pt x="266365" y="381210"/>
                    <a:pt x="266365" y="381210"/>
                  </a:cubicBezTo>
                  <a:cubicBezTo>
                    <a:pt x="265857" y="380702"/>
                    <a:pt x="265857" y="380195"/>
                    <a:pt x="265350" y="379688"/>
                  </a:cubicBezTo>
                  <a:cubicBezTo>
                    <a:pt x="264335" y="378166"/>
                    <a:pt x="263321" y="376136"/>
                    <a:pt x="262306" y="374107"/>
                  </a:cubicBezTo>
                  <a:cubicBezTo>
                    <a:pt x="261799" y="374107"/>
                    <a:pt x="261799" y="374107"/>
                    <a:pt x="262306" y="374107"/>
                  </a:cubicBezTo>
                  <a:close/>
                  <a:moveTo>
                    <a:pt x="266872" y="382732"/>
                  </a:moveTo>
                  <a:cubicBezTo>
                    <a:pt x="266872" y="382732"/>
                    <a:pt x="266872" y="382224"/>
                    <a:pt x="266872" y="382732"/>
                  </a:cubicBezTo>
                  <a:cubicBezTo>
                    <a:pt x="267887" y="384254"/>
                    <a:pt x="268902" y="385776"/>
                    <a:pt x="269916" y="387298"/>
                  </a:cubicBezTo>
                  <a:cubicBezTo>
                    <a:pt x="268902" y="385776"/>
                    <a:pt x="267887" y="384254"/>
                    <a:pt x="266872" y="382732"/>
                  </a:cubicBezTo>
                  <a:close/>
                  <a:moveTo>
                    <a:pt x="205481" y="262487"/>
                  </a:moveTo>
                  <a:cubicBezTo>
                    <a:pt x="205481" y="261980"/>
                    <a:pt x="205481" y="261980"/>
                    <a:pt x="205481" y="262487"/>
                  </a:cubicBezTo>
                  <a:cubicBezTo>
                    <a:pt x="205989" y="262995"/>
                    <a:pt x="205989" y="263502"/>
                    <a:pt x="206496" y="264517"/>
                  </a:cubicBezTo>
                  <a:cubicBezTo>
                    <a:pt x="206496" y="264517"/>
                    <a:pt x="206496" y="264517"/>
                    <a:pt x="206496" y="264517"/>
                  </a:cubicBezTo>
                  <a:cubicBezTo>
                    <a:pt x="205989" y="263502"/>
                    <a:pt x="205989" y="262995"/>
                    <a:pt x="205481" y="262487"/>
                  </a:cubicBezTo>
                  <a:close/>
                  <a:moveTo>
                    <a:pt x="207003" y="265024"/>
                  </a:moveTo>
                  <a:cubicBezTo>
                    <a:pt x="207003" y="265024"/>
                    <a:pt x="207003" y="265024"/>
                    <a:pt x="207003" y="265024"/>
                  </a:cubicBezTo>
                  <a:cubicBezTo>
                    <a:pt x="208018" y="267561"/>
                    <a:pt x="209540" y="270098"/>
                    <a:pt x="210555" y="273142"/>
                  </a:cubicBezTo>
                  <a:cubicBezTo>
                    <a:pt x="209033" y="270098"/>
                    <a:pt x="208018" y="267561"/>
                    <a:pt x="207003" y="265024"/>
                  </a:cubicBezTo>
                  <a:close/>
                  <a:moveTo>
                    <a:pt x="185187" y="219869"/>
                  </a:moveTo>
                  <a:cubicBezTo>
                    <a:pt x="185187" y="219869"/>
                    <a:pt x="185187" y="219869"/>
                    <a:pt x="185187" y="219869"/>
                  </a:cubicBezTo>
                  <a:cubicBezTo>
                    <a:pt x="183665" y="217332"/>
                    <a:pt x="182143" y="214795"/>
                    <a:pt x="180621" y="212258"/>
                  </a:cubicBezTo>
                  <a:cubicBezTo>
                    <a:pt x="180621" y="212258"/>
                    <a:pt x="180621" y="211751"/>
                    <a:pt x="180621" y="211751"/>
                  </a:cubicBezTo>
                  <a:cubicBezTo>
                    <a:pt x="182143" y="214288"/>
                    <a:pt x="183665" y="217332"/>
                    <a:pt x="185187" y="219869"/>
                  </a:cubicBezTo>
                  <a:close/>
                  <a:moveTo>
                    <a:pt x="185187" y="220376"/>
                  </a:moveTo>
                  <a:cubicBezTo>
                    <a:pt x="185187" y="219869"/>
                    <a:pt x="185187" y="219869"/>
                    <a:pt x="185187" y="220376"/>
                  </a:cubicBezTo>
                  <a:cubicBezTo>
                    <a:pt x="187216" y="223928"/>
                    <a:pt x="189246" y="227479"/>
                    <a:pt x="191275" y="231538"/>
                  </a:cubicBezTo>
                  <a:cubicBezTo>
                    <a:pt x="191275" y="231538"/>
                    <a:pt x="191275" y="231538"/>
                    <a:pt x="191275" y="231538"/>
                  </a:cubicBezTo>
                  <a:cubicBezTo>
                    <a:pt x="188738" y="227479"/>
                    <a:pt x="187216" y="223928"/>
                    <a:pt x="185187" y="220376"/>
                  </a:cubicBezTo>
                  <a:close/>
                  <a:moveTo>
                    <a:pt x="190768" y="231538"/>
                  </a:moveTo>
                  <a:cubicBezTo>
                    <a:pt x="191275" y="232046"/>
                    <a:pt x="191275" y="232553"/>
                    <a:pt x="191783" y="233060"/>
                  </a:cubicBezTo>
                  <a:cubicBezTo>
                    <a:pt x="191783" y="233060"/>
                    <a:pt x="191783" y="233060"/>
                    <a:pt x="191783" y="233568"/>
                  </a:cubicBezTo>
                  <a:cubicBezTo>
                    <a:pt x="191275" y="232553"/>
                    <a:pt x="191275" y="232046"/>
                    <a:pt x="190768" y="231538"/>
                  </a:cubicBezTo>
                  <a:cubicBezTo>
                    <a:pt x="190768" y="231538"/>
                    <a:pt x="190768" y="231538"/>
                    <a:pt x="190768" y="231538"/>
                  </a:cubicBezTo>
                  <a:close/>
                  <a:moveTo>
                    <a:pt x="203959" y="258936"/>
                  </a:moveTo>
                  <a:cubicBezTo>
                    <a:pt x="203959" y="258936"/>
                    <a:pt x="203959" y="258936"/>
                    <a:pt x="203959" y="258936"/>
                  </a:cubicBezTo>
                  <a:cubicBezTo>
                    <a:pt x="202437" y="255892"/>
                    <a:pt x="200915" y="252340"/>
                    <a:pt x="199393" y="248788"/>
                  </a:cubicBezTo>
                  <a:cubicBezTo>
                    <a:pt x="199393" y="248788"/>
                    <a:pt x="199393" y="248788"/>
                    <a:pt x="199393" y="248788"/>
                  </a:cubicBezTo>
                  <a:cubicBezTo>
                    <a:pt x="200915" y="252340"/>
                    <a:pt x="202437" y="255384"/>
                    <a:pt x="203959" y="258936"/>
                  </a:cubicBezTo>
                  <a:close/>
                  <a:moveTo>
                    <a:pt x="237445" y="762238"/>
                  </a:moveTo>
                  <a:cubicBezTo>
                    <a:pt x="237445" y="762238"/>
                    <a:pt x="236938" y="762746"/>
                    <a:pt x="236938" y="762746"/>
                  </a:cubicBezTo>
                  <a:cubicBezTo>
                    <a:pt x="236938" y="762238"/>
                    <a:pt x="237445" y="762238"/>
                    <a:pt x="237445" y="762238"/>
                  </a:cubicBezTo>
                  <a:cubicBezTo>
                    <a:pt x="237445" y="761731"/>
                    <a:pt x="237445" y="761731"/>
                    <a:pt x="237445" y="762238"/>
                  </a:cubicBezTo>
                  <a:cubicBezTo>
                    <a:pt x="237445" y="762238"/>
                    <a:pt x="237445" y="762238"/>
                    <a:pt x="237445" y="762238"/>
                  </a:cubicBezTo>
                  <a:close/>
                  <a:moveTo>
                    <a:pt x="347543" y="474564"/>
                  </a:moveTo>
                  <a:lnTo>
                    <a:pt x="347543" y="474564"/>
                  </a:lnTo>
                  <a:cubicBezTo>
                    <a:pt x="347543" y="474564"/>
                    <a:pt x="347035" y="474057"/>
                    <a:pt x="347543" y="474564"/>
                  </a:cubicBezTo>
                  <a:cubicBezTo>
                    <a:pt x="347035" y="474057"/>
                    <a:pt x="347543" y="474057"/>
                    <a:pt x="347543" y="474564"/>
                  </a:cubicBezTo>
                  <a:lnTo>
                    <a:pt x="347543" y="474564"/>
                  </a:lnTo>
                  <a:cubicBezTo>
                    <a:pt x="347543" y="474057"/>
                    <a:pt x="347035" y="474057"/>
                    <a:pt x="347543" y="474564"/>
                  </a:cubicBezTo>
                  <a:cubicBezTo>
                    <a:pt x="347035" y="474057"/>
                    <a:pt x="347543" y="474564"/>
                    <a:pt x="347543" y="474564"/>
                  </a:cubicBezTo>
                  <a:close/>
                  <a:moveTo>
                    <a:pt x="348050" y="474564"/>
                  </a:moveTo>
                  <a:cubicBezTo>
                    <a:pt x="348050" y="474564"/>
                    <a:pt x="348050" y="474564"/>
                    <a:pt x="348050" y="474564"/>
                  </a:cubicBezTo>
                  <a:cubicBezTo>
                    <a:pt x="348050" y="474564"/>
                    <a:pt x="348050" y="474564"/>
                    <a:pt x="348050" y="474564"/>
                  </a:cubicBezTo>
                  <a:cubicBezTo>
                    <a:pt x="348050" y="474564"/>
                    <a:pt x="348050" y="474564"/>
                    <a:pt x="348050" y="474564"/>
                  </a:cubicBezTo>
                  <a:cubicBezTo>
                    <a:pt x="348050" y="474564"/>
                    <a:pt x="348050" y="474564"/>
                    <a:pt x="348050" y="474564"/>
                  </a:cubicBezTo>
                  <a:close/>
                  <a:moveTo>
                    <a:pt x="351094" y="476086"/>
                  </a:moveTo>
                  <a:cubicBezTo>
                    <a:pt x="352109" y="476594"/>
                    <a:pt x="353631" y="477101"/>
                    <a:pt x="354646" y="477608"/>
                  </a:cubicBezTo>
                  <a:cubicBezTo>
                    <a:pt x="354646" y="477608"/>
                    <a:pt x="354646" y="477608"/>
                    <a:pt x="354646" y="477608"/>
                  </a:cubicBezTo>
                  <a:cubicBezTo>
                    <a:pt x="353631" y="477101"/>
                    <a:pt x="352109" y="476594"/>
                    <a:pt x="351094" y="476086"/>
                  </a:cubicBezTo>
                  <a:cubicBezTo>
                    <a:pt x="351094" y="476086"/>
                    <a:pt x="351094" y="476086"/>
                    <a:pt x="351094" y="476086"/>
                  </a:cubicBezTo>
                  <a:close/>
                  <a:moveTo>
                    <a:pt x="384580" y="545595"/>
                  </a:moveTo>
                  <a:cubicBezTo>
                    <a:pt x="384580" y="545595"/>
                    <a:pt x="384580" y="545088"/>
                    <a:pt x="384580" y="545595"/>
                  </a:cubicBezTo>
                  <a:cubicBezTo>
                    <a:pt x="384580" y="545088"/>
                    <a:pt x="384580" y="545595"/>
                    <a:pt x="384580" y="545595"/>
                  </a:cubicBezTo>
                  <a:close/>
                  <a:moveTo>
                    <a:pt x="366315" y="620684"/>
                  </a:moveTo>
                  <a:cubicBezTo>
                    <a:pt x="366315" y="620684"/>
                    <a:pt x="366315" y="620684"/>
                    <a:pt x="366315" y="620684"/>
                  </a:cubicBezTo>
                  <a:cubicBezTo>
                    <a:pt x="366315" y="620684"/>
                    <a:pt x="366315" y="621192"/>
                    <a:pt x="366315" y="620684"/>
                  </a:cubicBezTo>
                  <a:cubicBezTo>
                    <a:pt x="366315" y="621192"/>
                    <a:pt x="365808" y="621192"/>
                    <a:pt x="366315" y="620684"/>
                  </a:cubicBezTo>
                  <a:cubicBezTo>
                    <a:pt x="366315" y="621192"/>
                    <a:pt x="366315" y="621192"/>
                    <a:pt x="366315" y="620684"/>
                  </a:cubicBezTo>
                  <a:close/>
                  <a:moveTo>
                    <a:pt x="366315" y="619670"/>
                  </a:moveTo>
                  <a:cubicBezTo>
                    <a:pt x="366315" y="619162"/>
                    <a:pt x="366315" y="619162"/>
                    <a:pt x="366822" y="618655"/>
                  </a:cubicBezTo>
                  <a:cubicBezTo>
                    <a:pt x="366822" y="618655"/>
                    <a:pt x="366822" y="618655"/>
                    <a:pt x="366822" y="618655"/>
                  </a:cubicBezTo>
                  <a:cubicBezTo>
                    <a:pt x="366822" y="619162"/>
                    <a:pt x="366822" y="619670"/>
                    <a:pt x="366315" y="619670"/>
                  </a:cubicBezTo>
                  <a:cubicBezTo>
                    <a:pt x="366822" y="619670"/>
                    <a:pt x="366822" y="619670"/>
                    <a:pt x="366315" y="619670"/>
                  </a:cubicBezTo>
                  <a:close/>
                  <a:moveTo>
                    <a:pt x="366822" y="618655"/>
                  </a:moveTo>
                  <a:cubicBezTo>
                    <a:pt x="366822" y="618148"/>
                    <a:pt x="367330" y="617133"/>
                    <a:pt x="367330" y="616626"/>
                  </a:cubicBezTo>
                  <a:cubicBezTo>
                    <a:pt x="367330" y="616626"/>
                    <a:pt x="367330" y="616626"/>
                    <a:pt x="367330" y="616626"/>
                  </a:cubicBezTo>
                  <a:cubicBezTo>
                    <a:pt x="367330" y="617133"/>
                    <a:pt x="367330" y="617640"/>
                    <a:pt x="366822" y="618655"/>
                  </a:cubicBezTo>
                  <a:cubicBezTo>
                    <a:pt x="366822" y="618655"/>
                    <a:pt x="366822" y="618655"/>
                    <a:pt x="366822" y="618655"/>
                  </a:cubicBezTo>
                  <a:close/>
                  <a:moveTo>
                    <a:pt x="367837" y="616626"/>
                  </a:moveTo>
                  <a:cubicBezTo>
                    <a:pt x="367837" y="616626"/>
                    <a:pt x="367837" y="616626"/>
                    <a:pt x="367837" y="616626"/>
                  </a:cubicBezTo>
                  <a:cubicBezTo>
                    <a:pt x="367837" y="616118"/>
                    <a:pt x="368344" y="615103"/>
                    <a:pt x="368344" y="614596"/>
                  </a:cubicBezTo>
                  <a:cubicBezTo>
                    <a:pt x="368344" y="615103"/>
                    <a:pt x="367837" y="615611"/>
                    <a:pt x="367837" y="616626"/>
                  </a:cubicBezTo>
                  <a:close/>
                  <a:moveTo>
                    <a:pt x="351094" y="654170"/>
                  </a:moveTo>
                  <a:cubicBezTo>
                    <a:pt x="351601" y="654170"/>
                    <a:pt x="351601" y="653663"/>
                    <a:pt x="351094" y="654170"/>
                  </a:cubicBezTo>
                  <a:cubicBezTo>
                    <a:pt x="351094" y="654678"/>
                    <a:pt x="350587" y="655185"/>
                    <a:pt x="350079" y="656200"/>
                  </a:cubicBezTo>
                  <a:cubicBezTo>
                    <a:pt x="350079" y="656200"/>
                    <a:pt x="350079" y="656200"/>
                    <a:pt x="349572" y="656200"/>
                  </a:cubicBezTo>
                  <a:cubicBezTo>
                    <a:pt x="350587" y="655185"/>
                    <a:pt x="351094" y="654678"/>
                    <a:pt x="351094" y="654170"/>
                  </a:cubicBezTo>
                  <a:close/>
                  <a:moveTo>
                    <a:pt x="352616" y="652648"/>
                  </a:moveTo>
                  <a:cubicBezTo>
                    <a:pt x="352109" y="652648"/>
                    <a:pt x="352109" y="653156"/>
                    <a:pt x="352616" y="652648"/>
                  </a:cubicBezTo>
                  <a:cubicBezTo>
                    <a:pt x="353124" y="650619"/>
                    <a:pt x="354646" y="648589"/>
                    <a:pt x="355660" y="646052"/>
                  </a:cubicBezTo>
                  <a:cubicBezTo>
                    <a:pt x="355660" y="646052"/>
                    <a:pt x="355660" y="646052"/>
                    <a:pt x="356168" y="645545"/>
                  </a:cubicBezTo>
                  <a:cubicBezTo>
                    <a:pt x="354646" y="648082"/>
                    <a:pt x="353631" y="650619"/>
                    <a:pt x="352616" y="652648"/>
                  </a:cubicBezTo>
                  <a:close/>
                  <a:moveTo>
                    <a:pt x="357690" y="642501"/>
                  </a:moveTo>
                  <a:cubicBezTo>
                    <a:pt x="357182" y="642501"/>
                    <a:pt x="357182" y="643008"/>
                    <a:pt x="357690" y="642501"/>
                  </a:cubicBezTo>
                  <a:cubicBezTo>
                    <a:pt x="357690" y="642501"/>
                    <a:pt x="357690" y="641994"/>
                    <a:pt x="358197" y="641486"/>
                  </a:cubicBezTo>
                  <a:cubicBezTo>
                    <a:pt x="358197" y="641486"/>
                    <a:pt x="358197" y="641486"/>
                    <a:pt x="358705" y="641486"/>
                  </a:cubicBezTo>
                  <a:cubicBezTo>
                    <a:pt x="357690" y="641486"/>
                    <a:pt x="357690" y="641994"/>
                    <a:pt x="357690" y="642501"/>
                  </a:cubicBezTo>
                  <a:close/>
                  <a:moveTo>
                    <a:pt x="365808" y="621699"/>
                  </a:moveTo>
                  <a:cubicBezTo>
                    <a:pt x="365808" y="621699"/>
                    <a:pt x="365808" y="621699"/>
                    <a:pt x="365808" y="621699"/>
                  </a:cubicBezTo>
                  <a:cubicBezTo>
                    <a:pt x="365300" y="622714"/>
                    <a:pt x="365300" y="623729"/>
                    <a:pt x="364793" y="625251"/>
                  </a:cubicBezTo>
                  <a:cubicBezTo>
                    <a:pt x="364793" y="625251"/>
                    <a:pt x="364793" y="625251"/>
                    <a:pt x="364793" y="625251"/>
                  </a:cubicBezTo>
                  <a:cubicBezTo>
                    <a:pt x="364793" y="624236"/>
                    <a:pt x="365300" y="622714"/>
                    <a:pt x="365808" y="621699"/>
                  </a:cubicBezTo>
                  <a:close/>
                  <a:moveTo>
                    <a:pt x="378492" y="582632"/>
                  </a:moveTo>
                  <a:cubicBezTo>
                    <a:pt x="378492" y="582125"/>
                    <a:pt x="378999" y="581618"/>
                    <a:pt x="378999" y="581110"/>
                  </a:cubicBezTo>
                  <a:cubicBezTo>
                    <a:pt x="378999" y="581618"/>
                    <a:pt x="378999" y="582125"/>
                    <a:pt x="378492" y="582632"/>
                  </a:cubicBezTo>
                  <a:close/>
                  <a:moveTo>
                    <a:pt x="371389" y="497396"/>
                  </a:moveTo>
                  <a:cubicBezTo>
                    <a:pt x="371389" y="497396"/>
                    <a:pt x="371896" y="497903"/>
                    <a:pt x="371896" y="497903"/>
                  </a:cubicBezTo>
                  <a:cubicBezTo>
                    <a:pt x="371896" y="497903"/>
                    <a:pt x="371896" y="497396"/>
                    <a:pt x="371389" y="497396"/>
                  </a:cubicBezTo>
                  <a:cubicBezTo>
                    <a:pt x="371389" y="497396"/>
                    <a:pt x="371389" y="497396"/>
                    <a:pt x="371389" y="497396"/>
                  </a:cubicBezTo>
                  <a:close/>
                  <a:moveTo>
                    <a:pt x="372403" y="498918"/>
                  </a:moveTo>
                  <a:cubicBezTo>
                    <a:pt x="373418" y="500440"/>
                    <a:pt x="373925" y="501962"/>
                    <a:pt x="374940" y="503484"/>
                  </a:cubicBezTo>
                  <a:cubicBezTo>
                    <a:pt x="374433" y="501454"/>
                    <a:pt x="373418" y="500440"/>
                    <a:pt x="372403" y="498918"/>
                  </a:cubicBezTo>
                  <a:close/>
                  <a:moveTo>
                    <a:pt x="383058" y="527837"/>
                  </a:moveTo>
                  <a:cubicBezTo>
                    <a:pt x="383058" y="526823"/>
                    <a:pt x="382551" y="526315"/>
                    <a:pt x="382551" y="525300"/>
                  </a:cubicBezTo>
                  <a:cubicBezTo>
                    <a:pt x="382551" y="525808"/>
                    <a:pt x="383058" y="526315"/>
                    <a:pt x="383058" y="526823"/>
                  </a:cubicBezTo>
                  <a:cubicBezTo>
                    <a:pt x="383058" y="527330"/>
                    <a:pt x="383058" y="527330"/>
                    <a:pt x="383058" y="527837"/>
                  </a:cubicBezTo>
                  <a:close/>
                  <a:moveTo>
                    <a:pt x="381536" y="519719"/>
                  </a:moveTo>
                  <a:cubicBezTo>
                    <a:pt x="381536" y="518705"/>
                    <a:pt x="381028" y="517690"/>
                    <a:pt x="380521" y="516675"/>
                  </a:cubicBezTo>
                  <a:cubicBezTo>
                    <a:pt x="381028" y="518197"/>
                    <a:pt x="381028" y="519212"/>
                    <a:pt x="381536" y="519719"/>
                  </a:cubicBezTo>
                  <a:close/>
                  <a:moveTo>
                    <a:pt x="378492" y="510587"/>
                  </a:moveTo>
                  <a:cubicBezTo>
                    <a:pt x="378492" y="510080"/>
                    <a:pt x="377984" y="509572"/>
                    <a:pt x="377984" y="509572"/>
                  </a:cubicBezTo>
                  <a:cubicBezTo>
                    <a:pt x="377984" y="509065"/>
                    <a:pt x="377477" y="509065"/>
                    <a:pt x="377477" y="508557"/>
                  </a:cubicBezTo>
                  <a:cubicBezTo>
                    <a:pt x="377984" y="509065"/>
                    <a:pt x="378492" y="510080"/>
                    <a:pt x="378492" y="510587"/>
                  </a:cubicBezTo>
                  <a:close/>
                  <a:moveTo>
                    <a:pt x="257232" y="743466"/>
                  </a:moveTo>
                  <a:cubicBezTo>
                    <a:pt x="257232" y="743466"/>
                    <a:pt x="257232" y="743466"/>
                    <a:pt x="257232" y="743466"/>
                  </a:cubicBezTo>
                  <a:cubicBezTo>
                    <a:pt x="256218" y="744481"/>
                    <a:pt x="255203" y="745495"/>
                    <a:pt x="253681" y="746510"/>
                  </a:cubicBezTo>
                  <a:cubicBezTo>
                    <a:pt x="255203" y="745495"/>
                    <a:pt x="256218" y="744481"/>
                    <a:pt x="257232" y="743466"/>
                  </a:cubicBezTo>
                  <a:close/>
                  <a:moveTo>
                    <a:pt x="350079" y="656200"/>
                  </a:moveTo>
                  <a:cubicBezTo>
                    <a:pt x="350079" y="656200"/>
                    <a:pt x="350587" y="656200"/>
                    <a:pt x="350079" y="656200"/>
                  </a:cubicBezTo>
                  <a:cubicBezTo>
                    <a:pt x="350079" y="656200"/>
                    <a:pt x="350079" y="656707"/>
                    <a:pt x="350079" y="656707"/>
                  </a:cubicBezTo>
                  <a:cubicBezTo>
                    <a:pt x="350079" y="656707"/>
                    <a:pt x="350079" y="656707"/>
                    <a:pt x="350079" y="656707"/>
                  </a:cubicBezTo>
                  <a:cubicBezTo>
                    <a:pt x="350079" y="656707"/>
                    <a:pt x="350079" y="656200"/>
                    <a:pt x="350079" y="656200"/>
                  </a:cubicBezTo>
                  <a:close/>
                  <a:moveTo>
                    <a:pt x="358705" y="639457"/>
                  </a:moveTo>
                  <a:cubicBezTo>
                    <a:pt x="358705" y="639964"/>
                    <a:pt x="358705" y="639964"/>
                    <a:pt x="358705" y="639457"/>
                  </a:cubicBezTo>
                  <a:cubicBezTo>
                    <a:pt x="359212" y="637935"/>
                    <a:pt x="359719" y="636920"/>
                    <a:pt x="360227" y="635398"/>
                  </a:cubicBezTo>
                  <a:cubicBezTo>
                    <a:pt x="360227" y="635398"/>
                    <a:pt x="360227" y="635398"/>
                    <a:pt x="360734" y="635398"/>
                  </a:cubicBezTo>
                  <a:cubicBezTo>
                    <a:pt x="360227" y="636920"/>
                    <a:pt x="359212" y="637935"/>
                    <a:pt x="358705" y="639457"/>
                  </a:cubicBezTo>
                  <a:close/>
                  <a:moveTo>
                    <a:pt x="360734" y="634891"/>
                  </a:moveTo>
                  <a:cubicBezTo>
                    <a:pt x="362256" y="631846"/>
                    <a:pt x="363271" y="628295"/>
                    <a:pt x="364793" y="625251"/>
                  </a:cubicBezTo>
                  <a:cubicBezTo>
                    <a:pt x="364793" y="625251"/>
                    <a:pt x="364793" y="625251"/>
                    <a:pt x="364793" y="625251"/>
                  </a:cubicBezTo>
                  <a:cubicBezTo>
                    <a:pt x="363271" y="628295"/>
                    <a:pt x="362256" y="631846"/>
                    <a:pt x="360734" y="634891"/>
                  </a:cubicBezTo>
                  <a:cubicBezTo>
                    <a:pt x="360734" y="634891"/>
                    <a:pt x="360734" y="634891"/>
                    <a:pt x="360734" y="634891"/>
                  </a:cubicBezTo>
                  <a:close/>
                  <a:moveTo>
                    <a:pt x="381028" y="573500"/>
                  </a:moveTo>
                  <a:cubicBezTo>
                    <a:pt x="381028" y="572485"/>
                    <a:pt x="381536" y="571470"/>
                    <a:pt x="381536" y="570456"/>
                  </a:cubicBezTo>
                  <a:cubicBezTo>
                    <a:pt x="381536" y="571470"/>
                    <a:pt x="381536" y="572485"/>
                    <a:pt x="381028" y="573500"/>
                  </a:cubicBezTo>
                  <a:close/>
                  <a:moveTo>
                    <a:pt x="371389" y="496888"/>
                  </a:moveTo>
                  <a:cubicBezTo>
                    <a:pt x="369359" y="493844"/>
                    <a:pt x="367330" y="491307"/>
                    <a:pt x="364793" y="488770"/>
                  </a:cubicBezTo>
                  <a:cubicBezTo>
                    <a:pt x="364793" y="488770"/>
                    <a:pt x="364286" y="488263"/>
                    <a:pt x="364286" y="488263"/>
                  </a:cubicBezTo>
                  <a:cubicBezTo>
                    <a:pt x="364286" y="488263"/>
                    <a:pt x="364286" y="487756"/>
                    <a:pt x="364286" y="487756"/>
                  </a:cubicBezTo>
                  <a:cubicBezTo>
                    <a:pt x="365808" y="489785"/>
                    <a:pt x="367837" y="491815"/>
                    <a:pt x="369359" y="494351"/>
                  </a:cubicBezTo>
                  <a:cubicBezTo>
                    <a:pt x="369867" y="494859"/>
                    <a:pt x="370374" y="495873"/>
                    <a:pt x="371389" y="496888"/>
                  </a:cubicBezTo>
                  <a:cubicBezTo>
                    <a:pt x="371389" y="496888"/>
                    <a:pt x="371389" y="496888"/>
                    <a:pt x="371389" y="496888"/>
                  </a:cubicBezTo>
                  <a:close/>
                  <a:moveTo>
                    <a:pt x="354646" y="478623"/>
                  </a:moveTo>
                  <a:cubicBezTo>
                    <a:pt x="354646" y="478623"/>
                    <a:pt x="354646" y="478623"/>
                    <a:pt x="354646" y="478623"/>
                  </a:cubicBezTo>
                  <a:cubicBezTo>
                    <a:pt x="356168" y="479131"/>
                    <a:pt x="357690" y="480145"/>
                    <a:pt x="359212" y="481160"/>
                  </a:cubicBezTo>
                  <a:cubicBezTo>
                    <a:pt x="359212" y="481160"/>
                    <a:pt x="359212" y="481160"/>
                    <a:pt x="359212" y="481160"/>
                  </a:cubicBezTo>
                  <a:cubicBezTo>
                    <a:pt x="357690" y="480145"/>
                    <a:pt x="356168" y="479638"/>
                    <a:pt x="354646" y="478623"/>
                  </a:cubicBezTo>
                  <a:close/>
                  <a:moveTo>
                    <a:pt x="359719" y="481160"/>
                  </a:moveTo>
                  <a:cubicBezTo>
                    <a:pt x="360227" y="481160"/>
                    <a:pt x="360227" y="481160"/>
                    <a:pt x="359719" y="481160"/>
                  </a:cubicBezTo>
                  <a:cubicBezTo>
                    <a:pt x="360227" y="481667"/>
                    <a:pt x="360227" y="481667"/>
                    <a:pt x="359719" y="481160"/>
                  </a:cubicBezTo>
                  <a:cubicBezTo>
                    <a:pt x="360227" y="481667"/>
                    <a:pt x="359719" y="481667"/>
                    <a:pt x="359719" y="481160"/>
                  </a:cubicBezTo>
                  <a:cubicBezTo>
                    <a:pt x="359719" y="481160"/>
                    <a:pt x="359719" y="481160"/>
                    <a:pt x="359719" y="481160"/>
                  </a:cubicBezTo>
                  <a:close/>
                  <a:moveTo>
                    <a:pt x="360734" y="480653"/>
                  </a:moveTo>
                  <a:cubicBezTo>
                    <a:pt x="360734" y="480653"/>
                    <a:pt x="360734" y="480653"/>
                    <a:pt x="360734" y="480653"/>
                  </a:cubicBezTo>
                  <a:cubicBezTo>
                    <a:pt x="361749" y="481160"/>
                    <a:pt x="362763" y="481667"/>
                    <a:pt x="363778" y="481667"/>
                  </a:cubicBezTo>
                  <a:cubicBezTo>
                    <a:pt x="363778" y="481667"/>
                    <a:pt x="363778" y="481667"/>
                    <a:pt x="363778" y="481667"/>
                  </a:cubicBezTo>
                  <a:cubicBezTo>
                    <a:pt x="362763" y="481667"/>
                    <a:pt x="361749" y="481160"/>
                    <a:pt x="360734" y="480653"/>
                  </a:cubicBezTo>
                  <a:close/>
                  <a:moveTo>
                    <a:pt x="360227" y="480145"/>
                  </a:moveTo>
                  <a:cubicBezTo>
                    <a:pt x="360227" y="480145"/>
                    <a:pt x="360227" y="480145"/>
                    <a:pt x="360227" y="480145"/>
                  </a:cubicBezTo>
                  <a:cubicBezTo>
                    <a:pt x="358705" y="479638"/>
                    <a:pt x="356675" y="478623"/>
                    <a:pt x="355153" y="477608"/>
                  </a:cubicBezTo>
                  <a:cubicBezTo>
                    <a:pt x="355153" y="477608"/>
                    <a:pt x="355153" y="477608"/>
                    <a:pt x="355153" y="477608"/>
                  </a:cubicBezTo>
                  <a:cubicBezTo>
                    <a:pt x="356675" y="478623"/>
                    <a:pt x="358197" y="479131"/>
                    <a:pt x="360227" y="480145"/>
                  </a:cubicBezTo>
                  <a:close/>
                  <a:moveTo>
                    <a:pt x="354138" y="478116"/>
                  </a:moveTo>
                  <a:cubicBezTo>
                    <a:pt x="354138" y="478116"/>
                    <a:pt x="354138" y="478116"/>
                    <a:pt x="354138" y="478116"/>
                  </a:cubicBezTo>
                  <a:cubicBezTo>
                    <a:pt x="353631" y="478116"/>
                    <a:pt x="353124" y="478116"/>
                    <a:pt x="353124" y="477608"/>
                  </a:cubicBezTo>
                  <a:cubicBezTo>
                    <a:pt x="352616" y="477101"/>
                    <a:pt x="352616" y="477101"/>
                    <a:pt x="352109" y="476594"/>
                  </a:cubicBezTo>
                  <a:cubicBezTo>
                    <a:pt x="353124" y="477608"/>
                    <a:pt x="353631" y="477608"/>
                    <a:pt x="354138" y="478116"/>
                  </a:cubicBezTo>
                  <a:close/>
                  <a:moveTo>
                    <a:pt x="362763" y="484712"/>
                  </a:moveTo>
                  <a:cubicBezTo>
                    <a:pt x="362763" y="485219"/>
                    <a:pt x="363271" y="486234"/>
                    <a:pt x="363778" y="486741"/>
                  </a:cubicBezTo>
                  <a:cubicBezTo>
                    <a:pt x="363778" y="486741"/>
                    <a:pt x="363778" y="487248"/>
                    <a:pt x="363778" y="487248"/>
                  </a:cubicBezTo>
                  <a:cubicBezTo>
                    <a:pt x="363271" y="486741"/>
                    <a:pt x="363271" y="486234"/>
                    <a:pt x="362763" y="485726"/>
                  </a:cubicBezTo>
                  <a:cubicBezTo>
                    <a:pt x="362763" y="485726"/>
                    <a:pt x="362763" y="485219"/>
                    <a:pt x="362763" y="484712"/>
                  </a:cubicBezTo>
                  <a:cubicBezTo>
                    <a:pt x="362763" y="484712"/>
                    <a:pt x="362763" y="484712"/>
                    <a:pt x="362763" y="484712"/>
                  </a:cubicBezTo>
                  <a:close/>
                  <a:moveTo>
                    <a:pt x="259262" y="741436"/>
                  </a:moveTo>
                  <a:cubicBezTo>
                    <a:pt x="260784" y="739914"/>
                    <a:pt x="262306" y="738900"/>
                    <a:pt x="263828" y="737378"/>
                  </a:cubicBezTo>
                  <a:cubicBezTo>
                    <a:pt x="262306" y="738900"/>
                    <a:pt x="261291" y="739914"/>
                    <a:pt x="259262" y="741436"/>
                  </a:cubicBezTo>
                  <a:cubicBezTo>
                    <a:pt x="259769" y="741436"/>
                    <a:pt x="259769" y="741436"/>
                    <a:pt x="259262" y="741436"/>
                  </a:cubicBezTo>
                  <a:close/>
                  <a:moveTo>
                    <a:pt x="349065" y="658229"/>
                  </a:moveTo>
                  <a:cubicBezTo>
                    <a:pt x="349065" y="657722"/>
                    <a:pt x="349572" y="657722"/>
                    <a:pt x="349572" y="657214"/>
                  </a:cubicBezTo>
                  <a:cubicBezTo>
                    <a:pt x="349572" y="657214"/>
                    <a:pt x="349572" y="657214"/>
                    <a:pt x="349572" y="657214"/>
                  </a:cubicBezTo>
                  <a:cubicBezTo>
                    <a:pt x="348050" y="659751"/>
                    <a:pt x="346528" y="661781"/>
                    <a:pt x="345006" y="664317"/>
                  </a:cubicBezTo>
                  <a:cubicBezTo>
                    <a:pt x="345006" y="664317"/>
                    <a:pt x="344498" y="664825"/>
                    <a:pt x="344498" y="664825"/>
                  </a:cubicBezTo>
                  <a:cubicBezTo>
                    <a:pt x="346528" y="662288"/>
                    <a:pt x="347543" y="660259"/>
                    <a:pt x="349065" y="658229"/>
                  </a:cubicBezTo>
                  <a:close/>
                  <a:moveTo>
                    <a:pt x="363778" y="481667"/>
                  </a:moveTo>
                  <a:cubicBezTo>
                    <a:pt x="364286" y="482175"/>
                    <a:pt x="364793" y="482175"/>
                    <a:pt x="365808" y="482682"/>
                  </a:cubicBezTo>
                  <a:cubicBezTo>
                    <a:pt x="365300" y="482175"/>
                    <a:pt x="364286" y="482175"/>
                    <a:pt x="363778" y="481667"/>
                  </a:cubicBezTo>
                  <a:cubicBezTo>
                    <a:pt x="363778" y="481667"/>
                    <a:pt x="363778" y="481667"/>
                    <a:pt x="363778" y="481667"/>
                  </a:cubicBezTo>
                  <a:close/>
                  <a:moveTo>
                    <a:pt x="348050" y="474564"/>
                  </a:moveTo>
                  <a:cubicBezTo>
                    <a:pt x="348050" y="474564"/>
                    <a:pt x="348050" y="474564"/>
                    <a:pt x="348050" y="474564"/>
                  </a:cubicBezTo>
                  <a:cubicBezTo>
                    <a:pt x="348050" y="474564"/>
                    <a:pt x="348557" y="475072"/>
                    <a:pt x="348050" y="474564"/>
                  </a:cubicBezTo>
                  <a:cubicBezTo>
                    <a:pt x="348557" y="474564"/>
                    <a:pt x="348557" y="475072"/>
                    <a:pt x="348557" y="475072"/>
                  </a:cubicBezTo>
                  <a:cubicBezTo>
                    <a:pt x="348557" y="475072"/>
                    <a:pt x="348050" y="475072"/>
                    <a:pt x="348050" y="474564"/>
                  </a:cubicBezTo>
                  <a:close/>
                  <a:moveTo>
                    <a:pt x="235923" y="763760"/>
                  </a:moveTo>
                  <a:cubicBezTo>
                    <a:pt x="235416" y="763760"/>
                    <a:pt x="235416" y="764268"/>
                    <a:pt x="235923" y="763760"/>
                  </a:cubicBezTo>
                  <a:cubicBezTo>
                    <a:pt x="235416" y="764775"/>
                    <a:pt x="234908" y="765282"/>
                    <a:pt x="234401" y="765282"/>
                  </a:cubicBezTo>
                  <a:cubicBezTo>
                    <a:pt x="234401" y="765282"/>
                    <a:pt x="234401" y="765282"/>
                    <a:pt x="234401" y="765282"/>
                  </a:cubicBezTo>
                  <a:cubicBezTo>
                    <a:pt x="234401" y="764775"/>
                    <a:pt x="234908" y="764268"/>
                    <a:pt x="235923" y="763760"/>
                  </a:cubicBezTo>
                  <a:close/>
                  <a:moveTo>
                    <a:pt x="277019" y="726216"/>
                  </a:moveTo>
                  <a:cubicBezTo>
                    <a:pt x="277527" y="726216"/>
                    <a:pt x="277527" y="726216"/>
                    <a:pt x="277019" y="726216"/>
                  </a:cubicBezTo>
                  <a:cubicBezTo>
                    <a:pt x="277527" y="725708"/>
                    <a:pt x="277527" y="725708"/>
                    <a:pt x="277527" y="725708"/>
                  </a:cubicBezTo>
                  <a:cubicBezTo>
                    <a:pt x="278034" y="725201"/>
                    <a:pt x="278034" y="725201"/>
                    <a:pt x="278541" y="724693"/>
                  </a:cubicBezTo>
                  <a:cubicBezTo>
                    <a:pt x="278541" y="725201"/>
                    <a:pt x="278034" y="725708"/>
                    <a:pt x="277019" y="726216"/>
                  </a:cubicBezTo>
                  <a:cubicBezTo>
                    <a:pt x="277527" y="726216"/>
                    <a:pt x="277527" y="726216"/>
                    <a:pt x="277019" y="726216"/>
                  </a:cubicBezTo>
                  <a:close/>
                  <a:moveTo>
                    <a:pt x="343991" y="665840"/>
                  </a:moveTo>
                  <a:cubicBezTo>
                    <a:pt x="343991" y="665840"/>
                    <a:pt x="344498" y="665332"/>
                    <a:pt x="344498" y="665332"/>
                  </a:cubicBezTo>
                  <a:cubicBezTo>
                    <a:pt x="344498" y="665332"/>
                    <a:pt x="344498" y="665332"/>
                    <a:pt x="343991" y="665840"/>
                  </a:cubicBezTo>
                  <a:cubicBezTo>
                    <a:pt x="343991" y="665840"/>
                    <a:pt x="343991" y="665840"/>
                    <a:pt x="343991" y="665840"/>
                  </a:cubicBezTo>
                  <a:cubicBezTo>
                    <a:pt x="343991" y="665840"/>
                    <a:pt x="343991" y="665840"/>
                    <a:pt x="343991" y="665840"/>
                  </a:cubicBezTo>
                  <a:close/>
                  <a:moveTo>
                    <a:pt x="371896" y="485219"/>
                  </a:moveTo>
                  <a:cubicBezTo>
                    <a:pt x="372403" y="485219"/>
                    <a:pt x="372911" y="485726"/>
                    <a:pt x="373418" y="485726"/>
                  </a:cubicBezTo>
                  <a:cubicBezTo>
                    <a:pt x="373418" y="485726"/>
                    <a:pt x="373418" y="485726"/>
                    <a:pt x="373418" y="485726"/>
                  </a:cubicBezTo>
                  <a:cubicBezTo>
                    <a:pt x="372911" y="485726"/>
                    <a:pt x="372403" y="485219"/>
                    <a:pt x="371896" y="485219"/>
                  </a:cubicBezTo>
                  <a:close/>
                  <a:moveTo>
                    <a:pt x="189753" y="794709"/>
                  </a:moveTo>
                  <a:cubicBezTo>
                    <a:pt x="190261" y="794202"/>
                    <a:pt x="191275" y="794202"/>
                    <a:pt x="191783" y="793695"/>
                  </a:cubicBezTo>
                  <a:cubicBezTo>
                    <a:pt x="192290" y="793695"/>
                    <a:pt x="192290" y="793187"/>
                    <a:pt x="192797" y="793187"/>
                  </a:cubicBezTo>
                  <a:cubicBezTo>
                    <a:pt x="191275" y="793695"/>
                    <a:pt x="190261" y="794202"/>
                    <a:pt x="189753" y="794709"/>
                  </a:cubicBezTo>
                  <a:cubicBezTo>
                    <a:pt x="189246" y="794709"/>
                    <a:pt x="189246" y="794709"/>
                    <a:pt x="189753" y="794709"/>
                  </a:cubicBezTo>
                  <a:close/>
                  <a:moveTo>
                    <a:pt x="230342" y="769341"/>
                  </a:moveTo>
                  <a:cubicBezTo>
                    <a:pt x="231357" y="768327"/>
                    <a:pt x="232879" y="766804"/>
                    <a:pt x="233894" y="765790"/>
                  </a:cubicBezTo>
                  <a:cubicBezTo>
                    <a:pt x="233894" y="765790"/>
                    <a:pt x="233894" y="765790"/>
                    <a:pt x="233894" y="765790"/>
                  </a:cubicBezTo>
                  <a:cubicBezTo>
                    <a:pt x="232879" y="766804"/>
                    <a:pt x="231864" y="767819"/>
                    <a:pt x="230342" y="769341"/>
                  </a:cubicBezTo>
                  <a:cubicBezTo>
                    <a:pt x="230342" y="769341"/>
                    <a:pt x="230342" y="769341"/>
                    <a:pt x="230342" y="769341"/>
                  </a:cubicBezTo>
                  <a:close/>
                  <a:moveTo>
                    <a:pt x="342469" y="667869"/>
                  </a:moveTo>
                  <a:cubicBezTo>
                    <a:pt x="342469" y="667869"/>
                    <a:pt x="342976" y="667362"/>
                    <a:pt x="342469" y="667869"/>
                  </a:cubicBezTo>
                  <a:cubicBezTo>
                    <a:pt x="342976" y="667869"/>
                    <a:pt x="342469" y="667869"/>
                    <a:pt x="342469" y="667869"/>
                  </a:cubicBezTo>
                  <a:cubicBezTo>
                    <a:pt x="341454" y="669898"/>
                    <a:pt x="339932" y="671421"/>
                    <a:pt x="338917" y="672435"/>
                  </a:cubicBezTo>
                  <a:cubicBezTo>
                    <a:pt x="338917" y="672435"/>
                    <a:pt x="338410" y="672943"/>
                    <a:pt x="338410" y="672943"/>
                  </a:cubicBezTo>
                  <a:cubicBezTo>
                    <a:pt x="339932" y="671421"/>
                    <a:pt x="340947" y="669391"/>
                    <a:pt x="342469" y="667869"/>
                  </a:cubicBezTo>
                  <a:close/>
                  <a:moveTo>
                    <a:pt x="381536" y="488770"/>
                  </a:moveTo>
                  <a:cubicBezTo>
                    <a:pt x="378999" y="487756"/>
                    <a:pt x="376462" y="486741"/>
                    <a:pt x="374433" y="485726"/>
                  </a:cubicBezTo>
                  <a:cubicBezTo>
                    <a:pt x="374433" y="485726"/>
                    <a:pt x="374433" y="485726"/>
                    <a:pt x="374433" y="485726"/>
                  </a:cubicBezTo>
                  <a:cubicBezTo>
                    <a:pt x="377984" y="487248"/>
                    <a:pt x="382043" y="488770"/>
                    <a:pt x="385595" y="490292"/>
                  </a:cubicBezTo>
                  <a:cubicBezTo>
                    <a:pt x="384073" y="489785"/>
                    <a:pt x="382551" y="489278"/>
                    <a:pt x="381536" y="488770"/>
                  </a:cubicBezTo>
                  <a:close/>
                  <a:moveTo>
                    <a:pt x="283615" y="415710"/>
                  </a:moveTo>
                  <a:cubicBezTo>
                    <a:pt x="283615" y="415710"/>
                    <a:pt x="283615" y="416218"/>
                    <a:pt x="283615" y="416218"/>
                  </a:cubicBezTo>
                  <a:cubicBezTo>
                    <a:pt x="283615" y="415710"/>
                    <a:pt x="283615" y="415203"/>
                    <a:pt x="283108" y="414696"/>
                  </a:cubicBezTo>
                  <a:cubicBezTo>
                    <a:pt x="283108" y="415203"/>
                    <a:pt x="283615" y="415710"/>
                    <a:pt x="283615" y="415710"/>
                  </a:cubicBezTo>
                  <a:close/>
                  <a:moveTo>
                    <a:pt x="284630" y="421799"/>
                  </a:moveTo>
                  <a:cubicBezTo>
                    <a:pt x="284630" y="421291"/>
                    <a:pt x="284630" y="421291"/>
                    <a:pt x="284630" y="420784"/>
                  </a:cubicBezTo>
                  <a:cubicBezTo>
                    <a:pt x="284122" y="421291"/>
                    <a:pt x="284122" y="421799"/>
                    <a:pt x="284630" y="421799"/>
                  </a:cubicBezTo>
                  <a:close/>
                  <a:moveTo>
                    <a:pt x="391176" y="492322"/>
                  </a:moveTo>
                  <a:cubicBezTo>
                    <a:pt x="395742" y="493844"/>
                    <a:pt x="400308" y="495366"/>
                    <a:pt x="405382" y="496888"/>
                  </a:cubicBezTo>
                  <a:cubicBezTo>
                    <a:pt x="400308" y="495366"/>
                    <a:pt x="395742" y="493844"/>
                    <a:pt x="391176" y="492322"/>
                  </a:cubicBezTo>
                  <a:close/>
                  <a:moveTo>
                    <a:pt x="171488" y="195516"/>
                  </a:moveTo>
                  <a:cubicBezTo>
                    <a:pt x="171996" y="196023"/>
                    <a:pt x="172503" y="197038"/>
                    <a:pt x="172503" y="197545"/>
                  </a:cubicBezTo>
                  <a:cubicBezTo>
                    <a:pt x="171996" y="197038"/>
                    <a:pt x="171488" y="196530"/>
                    <a:pt x="171488" y="195516"/>
                  </a:cubicBezTo>
                  <a:cubicBezTo>
                    <a:pt x="170981" y="196023"/>
                    <a:pt x="171488" y="196023"/>
                    <a:pt x="171488" y="195516"/>
                  </a:cubicBezTo>
                  <a:close/>
                  <a:moveTo>
                    <a:pt x="174025" y="200589"/>
                  </a:moveTo>
                  <a:cubicBezTo>
                    <a:pt x="174532" y="201604"/>
                    <a:pt x="175040" y="202111"/>
                    <a:pt x="175547" y="203126"/>
                  </a:cubicBezTo>
                  <a:cubicBezTo>
                    <a:pt x="175547" y="203126"/>
                    <a:pt x="175547" y="203633"/>
                    <a:pt x="175547" y="203633"/>
                  </a:cubicBezTo>
                  <a:cubicBezTo>
                    <a:pt x="175040" y="202619"/>
                    <a:pt x="174532" y="202111"/>
                    <a:pt x="174025" y="201096"/>
                  </a:cubicBezTo>
                  <a:cubicBezTo>
                    <a:pt x="174025" y="201096"/>
                    <a:pt x="174025" y="201096"/>
                    <a:pt x="174025" y="200589"/>
                  </a:cubicBezTo>
                  <a:cubicBezTo>
                    <a:pt x="174025" y="200589"/>
                    <a:pt x="174025" y="200589"/>
                    <a:pt x="174025" y="200589"/>
                  </a:cubicBezTo>
                  <a:close/>
                  <a:moveTo>
                    <a:pt x="180621" y="211751"/>
                  </a:moveTo>
                  <a:cubicBezTo>
                    <a:pt x="180621" y="211751"/>
                    <a:pt x="180621" y="212258"/>
                    <a:pt x="180621" y="211751"/>
                  </a:cubicBezTo>
                  <a:cubicBezTo>
                    <a:pt x="180113" y="211751"/>
                    <a:pt x="180113" y="211244"/>
                    <a:pt x="179606" y="210736"/>
                  </a:cubicBezTo>
                  <a:cubicBezTo>
                    <a:pt x="180113" y="211244"/>
                    <a:pt x="180621" y="211751"/>
                    <a:pt x="180621" y="211751"/>
                  </a:cubicBezTo>
                  <a:close/>
                  <a:moveTo>
                    <a:pt x="195334" y="239656"/>
                  </a:moveTo>
                  <a:cubicBezTo>
                    <a:pt x="196349" y="241685"/>
                    <a:pt x="197364" y="243715"/>
                    <a:pt x="198378" y="245744"/>
                  </a:cubicBezTo>
                  <a:cubicBezTo>
                    <a:pt x="198378" y="245744"/>
                    <a:pt x="198378" y="245744"/>
                    <a:pt x="198378" y="245744"/>
                  </a:cubicBezTo>
                  <a:cubicBezTo>
                    <a:pt x="197364" y="244222"/>
                    <a:pt x="196349" y="242193"/>
                    <a:pt x="195334" y="239656"/>
                  </a:cubicBezTo>
                  <a:cubicBezTo>
                    <a:pt x="195334" y="240163"/>
                    <a:pt x="195334" y="240163"/>
                    <a:pt x="195334" y="239656"/>
                  </a:cubicBezTo>
                  <a:close/>
                  <a:moveTo>
                    <a:pt x="146120" y="817033"/>
                  </a:moveTo>
                  <a:cubicBezTo>
                    <a:pt x="146120" y="817541"/>
                    <a:pt x="145613" y="817541"/>
                    <a:pt x="146120" y="817033"/>
                  </a:cubicBezTo>
                  <a:cubicBezTo>
                    <a:pt x="145613" y="817033"/>
                    <a:pt x="145613" y="817541"/>
                    <a:pt x="145613" y="817541"/>
                  </a:cubicBezTo>
                  <a:cubicBezTo>
                    <a:pt x="145613" y="817541"/>
                    <a:pt x="145613" y="817541"/>
                    <a:pt x="146120" y="817033"/>
                  </a:cubicBezTo>
                  <a:cubicBezTo>
                    <a:pt x="145613" y="817541"/>
                    <a:pt x="146120" y="817033"/>
                    <a:pt x="146120" y="817033"/>
                  </a:cubicBezTo>
                  <a:close/>
                  <a:moveTo>
                    <a:pt x="149164" y="815511"/>
                  </a:moveTo>
                  <a:cubicBezTo>
                    <a:pt x="151194" y="814496"/>
                    <a:pt x="153223" y="813482"/>
                    <a:pt x="154745" y="812974"/>
                  </a:cubicBezTo>
                  <a:cubicBezTo>
                    <a:pt x="153223" y="813989"/>
                    <a:pt x="151194" y="815004"/>
                    <a:pt x="149164" y="815511"/>
                  </a:cubicBezTo>
                  <a:cubicBezTo>
                    <a:pt x="149164" y="815511"/>
                    <a:pt x="149164" y="815511"/>
                    <a:pt x="149164" y="815511"/>
                  </a:cubicBezTo>
                  <a:close/>
                  <a:moveTo>
                    <a:pt x="160834" y="809930"/>
                  </a:moveTo>
                  <a:cubicBezTo>
                    <a:pt x="160834" y="809930"/>
                    <a:pt x="160834" y="809930"/>
                    <a:pt x="160834" y="809930"/>
                  </a:cubicBezTo>
                  <a:cubicBezTo>
                    <a:pt x="159311" y="810438"/>
                    <a:pt x="158297" y="811452"/>
                    <a:pt x="157282" y="811960"/>
                  </a:cubicBezTo>
                  <a:cubicBezTo>
                    <a:pt x="158804" y="810945"/>
                    <a:pt x="159819" y="810438"/>
                    <a:pt x="160834" y="809930"/>
                  </a:cubicBezTo>
                  <a:close/>
                  <a:moveTo>
                    <a:pt x="260784" y="750062"/>
                  </a:moveTo>
                  <a:cubicBezTo>
                    <a:pt x="260784" y="750062"/>
                    <a:pt x="260784" y="750062"/>
                    <a:pt x="260784" y="750062"/>
                  </a:cubicBezTo>
                  <a:cubicBezTo>
                    <a:pt x="262306" y="749047"/>
                    <a:pt x="263828" y="748032"/>
                    <a:pt x="265350" y="746510"/>
                  </a:cubicBezTo>
                  <a:cubicBezTo>
                    <a:pt x="265350" y="746510"/>
                    <a:pt x="265350" y="746510"/>
                    <a:pt x="265350" y="746510"/>
                  </a:cubicBezTo>
                  <a:cubicBezTo>
                    <a:pt x="263828" y="747525"/>
                    <a:pt x="262306" y="749047"/>
                    <a:pt x="260784" y="750062"/>
                  </a:cubicBezTo>
                  <a:close/>
                  <a:moveTo>
                    <a:pt x="331814" y="680553"/>
                  </a:moveTo>
                  <a:cubicBezTo>
                    <a:pt x="332322" y="680046"/>
                    <a:pt x="332829" y="680046"/>
                    <a:pt x="332829" y="679538"/>
                  </a:cubicBezTo>
                  <a:cubicBezTo>
                    <a:pt x="330292" y="682075"/>
                    <a:pt x="328263" y="684105"/>
                    <a:pt x="325726" y="686641"/>
                  </a:cubicBezTo>
                  <a:cubicBezTo>
                    <a:pt x="327756" y="684612"/>
                    <a:pt x="329785" y="682582"/>
                    <a:pt x="331814" y="680553"/>
                  </a:cubicBezTo>
                  <a:close/>
                  <a:moveTo>
                    <a:pt x="441404" y="568426"/>
                  </a:moveTo>
                  <a:cubicBezTo>
                    <a:pt x="439882" y="569948"/>
                    <a:pt x="438868" y="571978"/>
                    <a:pt x="437346" y="573500"/>
                  </a:cubicBezTo>
                  <a:cubicBezTo>
                    <a:pt x="442419" y="566397"/>
                    <a:pt x="448000" y="559801"/>
                    <a:pt x="453581" y="553205"/>
                  </a:cubicBezTo>
                  <a:cubicBezTo>
                    <a:pt x="453581" y="553205"/>
                    <a:pt x="453581" y="553205"/>
                    <a:pt x="453581" y="553205"/>
                  </a:cubicBezTo>
                  <a:cubicBezTo>
                    <a:pt x="449522" y="558279"/>
                    <a:pt x="445463" y="563353"/>
                    <a:pt x="441404" y="568426"/>
                  </a:cubicBezTo>
                  <a:close/>
                  <a:moveTo>
                    <a:pt x="457133" y="549654"/>
                  </a:moveTo>
                  <a:cubicBezTo>
                    <a:pt x="457133" y="549146"/>
                    <a:pt x="457640" y="549146"/>
                    <a:pt x="457640" y="548639"/>
                  </a:cubicBezTo>
                  <a:cubicBezTo>
                    <a:pt x="457640" y="549146"/>
                    <a:pt x="457640" y="549146"/>
                    <a:pt x="457133" y="549654"/>
                  </a:cubicBezTo>
                  <a:cubicBezTo>
                    <a:pt x="457133" y="549654"/>
                    <a:pt x="457133" y="549654"/>
                    <a:pt x="457133" y="549654"/>
                  </a:cubicBezTo>
                  <a:close/>
                  <a:moveTo>
                    <a:pt x="459162" y="547117"/>
                  </a:moveTo>
                  <a:cubicBezTo>
                    <a:pt x="460684" y="545595"/>
                    <a:pt x="461699" y="544073"/>
                    <a:pt x="463221" y="543058"/>
                  </a:cubicBezTo>
                  <a:cubicBezTo>
                    <a:pt x="463221" y="543058"/>
                    <a:pt x="463221" y="543058"/>
                    <a:pt x="463221" y="543058"/>
                  </a:cubicBezTo>
                  <a:cubicBezTo>
                    <a:pt x="461699" y="544580"/>
                    <a:pt x="460684" y="546102"/>
                    <a:pt x="459162" y="547117"/>
                  </a:cubicBezTo>
                  <a:close/>
                  <a:moveTo>
                    <a:pt x="409948" y="498410"/>
                  </a:moveTo>
                  <a:cubicBezTo>
                    <a:pt x="416036" y="500440"/>
                    <a:pt x="422632" y="501962"/>
                    <a:pt x="429228" y="503484"/>
                  </a:cubicBezTo>
                  <a:cubicBezTo>
                    <a:pt x="422632" y="501962"/>
                    <a:pt x="416544" y="500440"/>
                    <a:pt x="409948" y="498410"/>
                  </a:cubicBezTo>
                  <a:close/>
                  <a:moveTo>
                    <a:pt x="172503" y="198052"/>
                  </a:moveTo>
                  <a:cubicBezTo>
                    <a:pt x="172503" y="198560"/>
                    <a:pt x="172503" y="198560"/>
                    <a:pt x="172503" y="198052"/>
                  </a:cubicBezTo>
                  <a:cubicBezTo>
                    <a:pt x="171996" y="198052"/>
                    <a:pt x="171488" y="197038"/>
                    <a:pt x="171488" y="196530"/>
                  </a:cubicBezTo>
                  <a:cubicBezTo>
                    <a:pt x="171996" y="197038"/>
                    <a:pt x="172503" y="197545"/>
                    <a:pt x="172503" y="198052"/>
                  </a:cubicBezTo>
                  <a:close/>
                  <a:moveTo>
                    <a:pt x="220195" y="384254"/>
                  </a:moveTo>
                  <a:cubicBezTo>
                    <a:pt x="220195" y="384254"/>
                    <a:pt x="220195" y="384254"/>
                    <a:pt x="220195" y="384254"/>
                  </a:cubicBezTo>
                  <a:cubicBezTo>
                    <a:pt x="220195" y="384254"/>
                    <a:pt x="220195" y="384254"/>
                    <a:pt x="220195" y="384254"/>
                  </a:cubicBezTo>
                  <a:lnTo>
                    <a:pt x="220195" y="384254"/>
                  </a:lnTo>
                  <a:close/>
                  <a:moveTo>
                    <a:pt x="143076" y="818555"/>
                  </a:moveTo>
                  <a:cubicBezTo>
                    <a:pt x="143076" y="818555"/>
                    <a:pt x="143076" y="818555"/>
                    <a:pt x="143076" y="818555"/>
                  </a:cubicBezTo>
                  <a:cubicBezTo>
                    <a:pt x="140032" y="820077"/>
                    <a:pt x="137495" y="821092"/>
                    <a:pt x="134451" y="822614"/>
                  </a:cubicBezTo>
                  <a:cubicBezTo>
                    <a:pt x="137495" y="821600"/>
                    <a:pt x="140032" y="820077"/>
                    <a:pt x="143076" y="818555"/>
                  </a:cubicBezTo>
                  <a:close/>
                  <a:moveTo>
                    <a:pt x="391176" y="631846"/>
                  </a:moveTo>
                  <a:cubicBezTo>
                    <a:pt x="391176" y="631846"/>
                    <a:pt x="391683" y="631339"/>
                    <a:pt x="391683" y="631339"/>
                  </a:cubicBezTo>
                  <a:cubicBezTo>
                    <a:pt x="390161" y="633368"/>
                    <a:pt x="388639" y="634891"/>
                    <a:pt x="387117" y="636413"/>
                  </a:cubicBezTo>
                  <a:cubicBezTo>
                    <a:pt x="388639" y="634891"/>
                    <a:pt x="390161" y="633368"/>
                    <a:pt x="391176" y="631846"/>
                  </a:cubicBezTo>
                  <a:close/>
                  <a:moveTo>
                    <a:pt x="383565" y="640979"/>
                  </a:moveTo>
                  <a:cubicBezTo>
                    <a:pt x="378999" y="646052"/>
                    <a:pt x="373925" y="651633"/>
                    <a:pt x="368852" y="656707"/>
                  </a:cubicBezTo>
                  <a:cubicBezTo>
                    <a:pt x="373925" y="651126"/>
                    <a:pt x="378492" y="646052"/>
                    <a:pt x="383565" y="640979"/>
                  </a:cubicBezTo>
                  <a:close/>
                  <a:moveTo>
                    <a:pt x="468802" y="537984"/>
                  </a:moveTo>
                  <a:cubicBezTo>
                    <a:pt x="468802" y="537984"/>
                    <a:pt x="468802" y="537984"/>
                    <a:pt x="468802" y="537984"/>
                  </a:cubicBezTo>
                  <a:cubicBezTo>
                    <a:pt x="469309" y="537477"/>
                    <a:pt x="469817" y="536970"/>
                    <a:pt x="469817" y="536970"/>
                  </a:cubicBezTo>
                  <a:cubicBezTo>
                    <a:pt x="469309" y="537477"/>
                    <a:pt x="469309" y="537984"/>
                    <a:pt x="468802" y="537984"/>
                  </a:cubicBezTo>
                  <a:close/>
                  <a:moveTo>
                    <a:pt x="431765" y="503991"/>
                  </a:moveTo>
                  <a:cubicBezTo>
                    <a:pt x="437346" y="505513"/>
                    <a:pt x="442927" y="506528"/>
                    <a:pt x="449015" y="507543"/>
                  </a:cubicBezTo>
                  <a:cubicBezTo>
                    <a:pt x="442927" y="506528"/>
                    <a:pt x="437346" y="505513"/>
                    <a:pt x="431765" y="503991"/>
                  </a:cubicBezTo>
                  <a:close/>
                  <a:moveTo>
                    <a:pt x="2295811" y="451733"/>
                  </a:moveTo>
                  <a:cubicBezTo>
                    <a:pt x="2295303" y="451226"/>
                    <a:pt x="2294289" y="450718"/>
                    <a:pt x="2293781" y="450718"/>
                  </a:cubicBezTo>
                  <a:cubicBezTo>
                    <a:pt x="2293781" y="450718"/>
                    <a:pt x="2293781" y="450718"/>
                    <a:pt x="2293781" y="450718"/>
                  </a:cubicBezTo>
                  <a:cubicBezTo>
                    <a:pt x="2294289" y="450718"/>
                    <a:pt x="2295303" y="451226"/>
                    <a:pt x="2295811" y="451733"/>
                  </a:cubicBezTo>
                  <a:close/>
                  <a:moveTo>
                    <a:pt x="2511439" y="633876"/>
                  </a:moveTo>
                  <a:cubicBezTo>
                    <a:pt x="2511439" y="633876"/>
                    <a:pt x="2511439" y="633876"/>
                    <a:pt x="2511439" y="633876"/>
                  </a:cubicBezTo>
                  <a:cubicBezTo>
                    <a:pt x="2512454" y="633876"/>
                    <a:pt x="2512961" y="634383"/>
                    <a:pt x="2513976" y="634383"/>
                  </a:cubicBezTo>
                  <a:cubicBezTo>
                    <a:pt x="2513976" y="634383"/>
                    <a:pt x="2513976" y="634383"/>
                    <a:pt x="2513976" y="634383"/>
                  </a:cubicBezTo>
                  <a:cubicBezTo>
                    <a:pt x="2512961" y="634383"/>
                    <a:pt x="2512454" y="634383"/>
                    <a:pt x="2511439" y="633876"/>
                  </a:cubicBezTo>
                  <a:close/>
                  <a:moveTo>
                    <a:pt x="2372930" y="703384"/>
                  </a:moveTo>
                  <a:cubicBezTo>
                    <a:pt x="2372930" y="703384"/>
                    <a:pt x="2372930" y="703384"/>
                    <a:pt x="2372930" y="703384"/>
                  </a:cubicBezTo>
                  <a:cubicBezTo>
                    <a:pt x="2372930" y="703384"/>
                    <a:pt x="2373437" y="703892"/>
                    <a:pt x="2373437" y="704399"/>
                  </a:cubicBezTo>
                  <a:cubicBezTo>
                    <a:pt x="2373437" y="703892"/>
                    <a:pt x="2372930" y="703892"/>
                    <a:pt x="2372930" y="703384"/>
                  </a:cubicBezTo>
                  <a:close/>
                  <a:moveTo>
                    <a:pt x="2370900" y="700847"/>
                  </a:moveTo>
                  <a:cubicBezTo>
                    <a:pt x="2370393" y="700847"/>
                    <a:pt x="2369885" y="700340"/>
                    <a:pt x="2369885" y="700340"/>
                  </a:cubicBezTo>
                  <a:cubicBezTo>
                    <a:pt x="2369885" y="700340"/>
                    <a:pt x="2370393" y="700340"/>
                    <a:pt x="2370900" y="700847"/>
                  </a:cubicBezTo>
                  <a:cubicBezTo>
                    <a:pt x="2370393" y="700340"/>
                    <a:pt x="2370393" y="700340"/>
                    <a:pt x="2370393" y="700340"/>
                  </a:cubicBezTo>
                  <a:cubicBezTo>
                    <a:pt x="2370900" y="700340"/>
                    <a:pt x="2370900" y="700847"/>
                    <a:pt x="2370900" y="700847"/>
                  </a:cubicBezTo>
                  <a:cubicBezTo>
                    <a:pt x="2371407" y="700847"/>
                    <a:pt x="2371407" y="700847"/>
                    <a:pt x="2370900" y="700847"/>
                  </a:cubicBezTo>
                  <a:cubicBezTo>
                    <a:pt x="2370900" y="700847"/>
                    <a:pt x="2370900" y="700847"/>
                    <a:pt x="2370900" y="700847"/>
                  </a:cubicBezTo>
                  <a:close/>
                  <a:moveTo>
                    <a:pt x="1764096" y="845446"/>
                  </a:moveTo>
                  <a:cubicBezTo>
                    <a:pt x="1764096" y="845446"/>
                    <a:pt x="1764096" y="845446"/>
                    <a:pt x="1764096" y="845446"/>
                  </a:cubicBezTo>
                  <a:cubicBezTo>
                    <a:pt x="1763588" y="845953"/>
                    <a:pt x="1763588" y="845953"/>
                    <a:pt x="1763081" y="846460"/>
                  </a:cubicBezTo>
                  <a:cubicBezTo>
                    <a:pt x="1763081" y="846460"/>
                    <a:pt x="1763081" y="846460"/>
                    <a:pt x="1763081" y="846460"/>
                  </a:cubicBezTo>
                  <a:cubicBezTo>
                    <a:pt x="1763081" y="846460"/>
                    <a:pt x="1763588" y="845953"/>
                    <a:pt x="1764096" y="845446"/>
                  </a:cubicBezTo>
                  <a:close/>
                  <a:moveTo>
                    <a:pt x="1611380" y="665840"/>
                  </a:moveTo>
                  <a:cubicBezTo>
                    <a:pt x="1611380" y="665840"/>
                    <a:pt x="1611380" y="665840"/>
                    <a:pt x="1611380" y="665840"/>
                  </a:cubicBezTo>
                  <a:cubicBezTo>
                    <a:pt x="1610873" y="665840"/>
                    <a:pt x="1609858" y="666347"/>
                    <a:pt x="1609351" y="666347"/>
                  </a:cubicBezTo>
                  <a:cubicBezTo>
                    <a:pt x="1609351" y="666347"/>
                    <a:pt x="1609351" y="666347"/>
                    <a:pt x="1609351" y="666347"/>
                  </a:cubicBezTo>
                  <a:cubicBezTo>
                    <a:pt x="1609858" y="666347"/>
                    <a:pt x="1610365" y="666347"/>
                    <a:pt x="1611380" y="665840"/>
                  </a:cubicBezTo>
                  <a:close/>
                  <a:moveTo>
                    <a:pt x="1117717" y="654678"/>
                  </a:moveTo>
                  <a:cubicBezTo>
                    <a:pt x="1117717" y="654678"/>
                    <a:pt x="1117717" y="654678"/>
                    <a:pt x="1117717" y="654678"/>
                  </a:cubicBezTo>
                  <a:cubicBezTo>
                    <a:pt x="1117210" y="656200"/>
                    <a:pt x="1116195" y="658229"/>
                    <a:pt x="1115180" y="660259"/>
                  </a:cubicBezTo>
                  <a:cubicBezTo>
                    <a:pt x="1115180" y="660766"/>
                    <a:pt x="1114673" y="660766"/>
                    <a:pt x="1114673" y="661273"/>
                  </a:cubicBezTo>
                  <a:cubicBezTo>
                    <a:pt x="1115688" y="659244"/>
                    <a:pt x="1116703" y="657214"/>
                    <a:pt x="1117717" y="654678"/>
                  </a:cubicBezTo>
                  <a:close/>
                  <a:moveTo>
                    <a:pt x="880272" y="400490"/>
                  </a:moveTo>
                  <a:cubicBezTo>
                    <a:pt x="880272" y="400490"/>
                    <a:pt x="879765" y="400490"/>
                    <a:pt x="879765" y="400490"/>
                  </a:cubicBezTo>
                  <a:cubicBezTo>
                    <a:pt x="879765" y="400490"/>
                    <a:pt x="879765" y="400490"/>
                    <a:pt x="879765" y="400490"/>
                  </a:cubicBezTo>
                  <a:cubicBezTo>
                    <a:pt x="879765" y="400490"/>
                    <a:pt x="880272" y="400490"/>
                    <a:pt x="880272" y="400490"/>
                  </a:cubicBezTo>
                  <a:close/>
                  <a:moveTo>
                    <a:pt x="2346547" y="471520"/>
                  </a:moveTo>
                  <a:cubicBezTo>
                    <a:pt x="2345532" y="471520"/>
                    <a:pt x="2344517" y="471520"/>
                    <a:pt x="2344010" y="471013"/>
                  </a:cubicBezTo>
                  <a:cubicBezTo>
                    <a:pt x="2343503" y="471013"/>
                    <a:pt x="2343503" y="471013"/>
                    <a:pt x="2342995" y="471013"/>
                  </a:cubicBezTo>
                  <a:cubicBezTo>
                    <a:pt x="2342995" y="471013"/>
                    <a:pt x="2342995" y="471013"/>
                    <a:pt x="2342995" y="471013"/>
                  </a:cubicBezTo>
                  <a:cubicBezTo>
                    <a:pt x="2344010" y="471013"/>
                    <a:pt x="2345025" y="471013"/>
                    <a:pt x="2346547" y="471520"/>
                  </a:cubicBezTo>
                  <a:close/>
                  <a:moveTo>
                    <a:pt x="2448019" y="499425"/>
                  </a:moveTo>
                  <a:cubicBezTo>
                    <a:pt x="2448019" y="499425"/>
                    <a:pt x="2448019" y="499425"/>
                    <a:pt x="2448019" y="499425"/>
                  </a:cubicBezTo>
                  <a:cubicBezTo>
                    <a:pt x="2446497" y="498918"/>
                    <a:pt x="2445482" y="498410"/>
                    <a:pt x="2444468" y="497903"/>
                  </a:cubicBezTo>
                  <a:cubicBezTo>
                    <a:pt x="2442945" y="497396"/>
                    <a:pt x="2441423" y="496381"/>
                    <a:pt x="2440409" y="495873"/>
                  </a:cubicBezTo>
                  <a:cubicBezTo>
                    <a:pt x="2440409" y="495873"/>
                    <a:pt x="2440409" y="495873"/>
                    <a:pt x="2440916" y="495873"/>
                  </a:cubicBezTo>
                  <a:cubicBezTo>
                    <a:pt x="2442945" y="496888"/>
                    <a:pt x="2445482" y="497903"/>
                    <a:pt x="2448019" y="499425"/>
                  </a:cubicBezTo>
                  <a:close/>
                  <a:moveTo>
                    <a:pt x="2554565" y="536970"/>
                  </a:moveTo>
                  <a:cubicBezTo>
                    <a:pt x="2554565" y="536970"/>
                    <a:pt x="2554565" y="537477"/>
                    <a:pt x="2554565" y="536970"/>
                  </a:cubicBezTo>
                  <a:cubicBezTo>
                    <a:pt x="2553043" y="536462"/>
                    <a:pt x="2552028" y="536462"/>
                    <a:pt x="2550506" y="535955"/>
                  </a:cubicBezTo>
                  <a:cubicBezTo>
                    <a:pt x="2550506" y="535955"/>
                    <a:pt x="2550506" y="535955"/>
                    <a:pt x="2550506" y="535955"/>
                  </a:cubicBezTo>
                  <a:cubicBezTo>
                    <a:pt x="2552028" y="536462"/>
                    <a:pt x="2553043" y="536970"/>
                    <a:pt x="2554565" y="536970"/>
                  </a:cubicBezTo>
                  <a:close/>
                  <a:moveTo>
                    <a:pt x="2525645" y="637427"/>
                  </a:moveTo>
                  <a:cubicBezTo>
                    <a:pt x="2525645" y="636920"/>
                    <a:pt x="2525645" y="636920"/>
                    <a:pt x="2525645" y="637427"/>
                  </a:cubicBezTo>
                  <a:cubicBezTo>
                    <a:pt x="2525645" y="637427"/>
                    <a:pt x="2525645" y="637427"/>
                    <a:pt x="2525645" y="637427"/>
                  </a:cubicBezTo>
                  <a:cubicBezTo>
                    <a:pt x="2526153" y="637427"/>
                    <a:pt x="2526153" y="637427"/>
                    <a:pt x="2525645" y="637427"/>
                  </a:cubicBezTo>
                  <a:cubicBezTo>
                    <a:pt x="2525645" y="637427"/>
                    <a:pt x="2525645" y="637427"/>
                    <a:pt x="2525645" y="637427"/>
                  </a:cubicBezTo>
                  <a:close/>
                  <a:moveTo>
                    <a:pt x="2375974" y="699833"/>
                  </a:moveTo>
                  <a:cubicBezTo>
                    <a:pt x="2375974" y="699833"/>
                    <a:pt x="2375974" y="699833"/>
                    <a:pt x="2375974" y="699833"/>
                  </a:cubicBezTo>
                  <a:cubicBezTo>
                    <a:pt x="2374959" y="696281"/>
                    <a:pt x="2373944" y="692222"/>
                    <a:pt x="2372930" y="688671"/>
                  </a:cubicBezTo>
                  <a:cubicBezTo>
                    <a:pt x="2372930" y="688671"/>
                    <a:pt x="2372930" y="688671"/>
                    <a:pt x="2372930" y="688163"/>
                  </a:cubicBezTo>
                  <a:cubicBezTo>
                    <a:pt x="2373437" y="691208"/>
                    <a:pt x="2374452" y="694252"/>
                    <a:pt x="2374959" y="696789"/>
                  </a:cubicBezTo>
                  <a:cubicBezTo>
                    <a:pt x="2375466" y="698311"/>
                    <a:pt x="2375466" y="699325"/>
                    <a:pt x="2376481" y="699325"/>
                  </a:cubicBezTo>
                  <a:cubicBezTo>
                    <a:pt x="2376481" y="699833"/>
                    <a:pt x="2376481" y="699833"/>
                    <a:pt x="2375974" y="699833"/>
                  </a:cubicBezTo>
                  <a:cubicBezTo>
                    <a:pt x="2375974" y="699833"/>
                    <a:pt x="2375974" y="699833"/>
                    <a:pt x="2375974" y="699833"/>
                  </a:cubicBezTo>
                  <a:cubicBezTo>
                    <a:pt x="2375974" y="699833"/>
                    <a:pt x="2375974" y="699833"/>
                    <a:pt x="2375974" y="699833"/>
                  </a:cubicBezTo>
                  <a:close/>
                  <a:moveTo>
                    <a:pt x="1828531" y="615103"/>
                  </a:moveTo>
                  <a:cubicBezTo>
                    <a:pt x="1828531" y="615103"/>
                    <a:pt x="1828531" y="615103"/>
                    <a:pt x="1828531" y="615103"/>
                  </a:cubicBezTo>
                  <a:cubicBezTo>
                    <a:pt x="1831575" y="614089"/>
                    <a:pt x="1834619" y="613074"/>
                    <a:pt x="1837663" y="612567"/>
                  </a:cubicBezTo>
                  <a:cubicBezTo>
                    <a:pt x="1837663" y="612567"/>
                    <a:pt x="1837663" y="612567"/>
                    <a:pt x="1837663" y="612567"/>
                  </a:cubicBezTo>
                  <a:cubicBezTo>
                    <a:pt x="1834619" y="613074"/>
                    <a:pt x="1831575" y="614089"/>
                    <a:pt x="1828531" y="615103"/>
                  </a:cubicBezTo>
                  <a:close/>
                  <a:moveTo>
                    <a:pt x="828521" y="405563"/>
                  </a:moveTo>
                  <a:cubicBezTo>
                    <a:pt x="828521" y="405563"/>
                    <a:pt x="828521" y="405563"/>
                    <a:pt x="828521" y="405563"/>
                  </a:cubicBezTo>
                  <a:cubicBezTo>
                    <a:pt x="829536" y="405563"/>
                    <a:pt x="830043" y="405563"/>
                    <a:pt x="831058" y="405056"/>
                  </a:cubicBezTo>
                  <a:cubicBezTo>
                    <a:pt x="830043" y="405563"/>
                    <a:pt x="829029" y="405563"/>
                    <a:pt x="828521" y="405563"/>
                  </a:cubicBezTo>
                  <a:close/>
                  <a:moveTo>
                    <a:pt x="822433" y="406578"/>
                  </a:moveTo>
                  <a:cubicBezTo>
                    <a:pt x="823955" y="406578"/>
                    <a:pt x="825477" y="406071"/>
                    <a:pt x="826999" y="406071"/>
                  </a:cubicBezTo>
                  <a:cubicBezTo>
                    <a:pt x="826999" y="406071"/>
                    <a:pt x="826999" y="406071"/>
                    <a:pt x="826999" y="406071"/>
                  </a:cubicBezTo>
                  <a:cubicBezTo>
                    <a:pt x="825477" y="406071"/>
                    <a:pt x="823955" y="406071"/>
                    <a:pt x="822433" y="406578"/>
                  </a:cubicBezTo>
                  <a:close/>
                  <a:moveTo>
                    <a:pt x="806705" y="409115"/>
                  </a:moveTo>
                  <a:cubicBezTo>
                    <a:pt x="809241" y="408607"/>
                    <a:pt x="812286" y="408100"/>
                    <a:pt x="814823" y="407593"/>
                  </a:cubicBezTo>
                  <a:cubicBezTo>
                    <a:pt x="811778" y="408100"/>
                    <a:pt x="809241" y="408607"/>
                    <a:pt x="806705" y="409115"/>
                  </a:cubicBezTo>
                  <a:close/>
                  <a:moveTo>
                    <a:pt x="1616961" y="304598"/>
                  </a:moveTo>
                  <a:cubicBezTo>
                    <a:pt x="1616961" y="304598"/>
                    <a:pt x="1616961" y="304598"/>
                    <a:pt x="1616961" y="304598"/>
                  </a:cubicBezTo>
                  <a:cubicBezTo>
                    <a:pt x="1616961" y="304091"/>
                    <a:pt x="1617468" y="303583"/>
                    <a:pt x="1617468" y="303583"/>
                  </a:cubicBezTo>
                  <a:cubicBezTo>
                    <a:pt x="1617468" y="303583"/>
                    <a:pt x="1617468" y="304091"/>
                    <a:pt x="1616961" y="304598"/>
                  </a:cubicBezTo>
                  <a:cubicBezTo>
                    <a:pt x="1616961" y="304598"/>
                    <a:pt x="1616961" y="304598"/>
                    <a:pt x="1616961" y="304598"/>
                  </a:cubicBezTo>
                  <a:close/>
                  <a:moveTo>
                    <a:pt x="1603262" y="195008"/>
                  </a:moveTo>
                  <a:cubicBezTo>
                    <a:pt x="1603262" y="195516"/>
                    <a:pt x="1603262" y="195516"/>
                    <a:pt x="1603262" y="196023"/>
                  </a:cubicBezTo>
                  <a:cubicBezTo>
                    <a:pt x="1603262" y="196023"/>
                    <a:pt x="1603262" y="196023"/>
                    <a:pt x="1603262" y="196530"/>
                  </a:cubicBezTo>
                  <a:cubicBezTo>
                    <a:pt x="1602755" y="196023"/>
                    <a:pt x="1602755" y="195516"/>
                    <a:pt x="1603262" y="195008"/>
                  </a:cubicBezTo>
                  <a:cubicBezTo>
                    <a:pt x="1602755" y="195008"/>
                    <a:pt x="1602755" y="195008"/>
                    <a:pt x="1603262" y="195008"/>
                  </a:cubicBezTo>
                  <a:cubicBezTo>
                    <a:pt x="1603262" y="195008"/>
                    <a:pt x="1603262" y="195008"/>
                    <a:pt x="1603262" y="195008"/>
                  </a:cubicBezTo>
                  <a:close/>
                  <a:moveTo>
                    <a:pt x="1604784" y="213781"/>
                  </a:moveTo>
                  <a:cubicBezTo>
                    <a:pt x="1604784" y="213781"/>
                    <a:pt x="1604784" y="213781"/>
                    <a:pt x="1604784" y="213781"/>
                  </a:cubicBezTo>
                  <a:cubicBezTo>
                    <a:pt x="1604784" y="213781"/>
                    <a:pt x="1604784" y="213273"/>
                    <a:pt x="1604784" y="213273"/>
                  </a:cubicBezTo>
                  <a:cubicBezTo>
                    <a:pt x="1604784" y="213273"/>
                    <a:pt x="1604784" y="213273"/>
                    <a:pt x="1604784" y="212766"/>
                  </a:cubicBezTo>
                  <a:cubicBezTo>
                    <a:pt x="1604784" y="212766"/>
                    <a:pt x="1604784" y="212766"/>
                    <a:pt x="1604784" y="212766"/>
                  </a:cubicBezTo>
                  <a:cubicBezTo>
                    <a:pt x="1604784" y="213273"/>
                    <a:pt x="1604784" y="213273"/>
                    <a:pt x="1604784" y="213781"/>
                  </a:cubicBezTo>
                  <a:close/>
                  <a:moveTo>
                    <a:pt x="1603262" y="201096"/>
                  </a:moveTo>
                  <a:cubicBezTo>
                    <a:pt x="1603262" y="201096"/>
                    <a:pt x="1603262" y="201096"/>
                    <a:pt x="1603262" y="201096"/>
                  </a:cubicBezTo>
                  <a:cubicBezTo>
                    <a:pt x="1603262" y="200589"/>
                    <a:pt x="1603262" y="200589"/>
                    <a:pt x="1603262" y="200589"/>
                  </a:cubicBezTo>
                  <a:cubicBezTo>
                    <a:pt x="1603262" y="200589"/>
                    <a:pt x="1603262" y="201096"/>
                    <a:pt x="1603262" y="201096"/>
                  </a:cubicBezTo>
                  <a:cubicBezTo>
                    <a:pt x="1603262" y="201096"/>
                    <a:pt x="1603262" y="201096"/>
                    <a:pt x="1603262" y="201096"/>
                  </a:cubicBezTo>
                  <a:close/>
                  <a:moveTo>
                    <a:pt x="1603262" y="200082"/>
                  </a:moveTo>
                  <a:cubicBezTo>
                    <a:pt x="1603262" y="199067"/>
                    <a:pt x="1603262" y="198560"/>
                    <a:pt x="1603262" y="197545"/>
                  </a:cubicBezTo>
                  <a:cubicBezTo>
                    <a:pt x="1603262" y="197545"/>
                    <a:pt x="1603262" y="197545"/>
                    <a:pt x="1603262" y="197545"/>
                  </a:cubicBezTo>
                  <a:cubicBezTo>
                    <a:pt x="1603262" y="198052"/>
                    <a:pt x="1603262" y="199067"/>
                    <a:pt x="1603262" y="200082"/>
                  </a:cubicBezTo>
                  <a:cubicBezTo>
                    <a:pt x="1603262" y="200082"/>
                    <a:pt x="1603262" y="200082"/>
                    <a:pt x="1603262" y="200082"/>
                  </a:cubicBezTo>
                  <a:close/>
                  <a:moveTo>
                    <a:pt x="1604784" y="213781"/>
                  </a:moveTo>
                  <a:cubicBezTo>
                    <a:pt x="1604784" y="213781"/>
                    <a:pt x="1604784" y="213781"/>
                    <a:pt x="1604784" y="213781"/>
                  </a:cubicBezTo>
                  <a:cubicBezTo>
                    <a:pt x="1604784" y="214795"/>
                    <a:pt x="1605292" y="215810"/>
                    <a:pt x="1605292" y="216825"/>
                  </a:cubicBezTo>
                  <a:cubicBezTo>
                    <a:pt x="1605292" y="215810"/>
                    <a:pt x="1605292" y="214795"/>
                    <a:pt x="1604784" y="213781"/>
                  </a:cubicBezTo>
                  <a:close/>
                  <a:moveTo>
                    <a:pt x="1604784" y="211751"/>
                  </a:moveTo>
                  <a:cubicBezTo>
                    <a:pt x="1604277" y="209722"/>
                    <a:pt x="1604277" y="207692"/>
                    <a:pt x="1604277" y="205663"/>
                  </a:cubicBezTo>
                  <a:cubicBezTo>
                    <a:pt x="1604277" y="205663"/>
                    <a:pt x="1604277" y="205663"/>
                    <a:pt x="1604277" y="205663"/>
                  </a:cubicBezTo>
                  <a:cubicBezTo>
                    <a:pt x="1604277" y="207692"/>
                    <a:pt x="1604277" y="209722"/>
                    <a:pt x="1604784" y="211751"/>
                  </a:cubicBezTo>
                  <a:cubicBezTo>
                    <a:pt x="1604784" y="211751"/>
                    <a:pt x="1604784" y="211751"/>
                    <a:pt x="1604784" y="211751"/>
                  </a:cubicBezTo>
                  <a:close/>
                  <a:moveTo>
                    <a:pt x="1602755" y="193993"/>
                  </a:moveTo>
                  <a:cubicBezTo>
                    <a:pt x="1602755" y="193993"/>
                    <a:pt x="1602755" y="194501"/>
                    <a:pt x="1602755" y="193993"/>
                  </a:cubicBezTo>
                  <a:cubicBezTo>
                    <a:pt x="1602248" y="191964"/>
                    <a:pt x="1602248" y="189935"/>
                    <a:pt x="1602248" y="187905"/>
                  </a:cubicBezTo>
                  <a:cubicBezTo>
                    <a:pt x="1602248" y="187905"/>
                    <a:pt x="1602248" y="187905"/>
                    <a:pt x="1602248" y="188412"/>
                  </a:cubicBezTo>
                  <a:cubicBezTo>
                    <a:pt x="1602755" y="189935"/>
                    <a:pt x="1602755" y="191964"/>
                    <a:pt x="1602755" y="193993"/>
                  </a:cubicBezTo>
                  <a:close/>
                  <a:moveTo>
                    <a:pt x="1620005" y="274664"/>
                  </a:moveTo>
                  <a:cubicBezTo>
                    <a:pt x="1620005" y="275171"/>
                    <a:pt x="1620005" y="276186"/>
                    <a:pt x="1620512" y="276693"/>
                  </a:cubicBezTo>
                  <a:cubicBezTo>
                    <a:pt x="1620512" y="276693"/>
                    <a:pt x="1620512" y="276693"/>
                    <a:pt x="1620512" y="276693"/>
                  </a:cubicBezTo>
                  <a:cubicBezTo>
                    <a:pt x="1620512" y="276186"/>
                    <a:pt x="1620005" y="275679"/>
                    <a:pt x="1620005" y="274664"/>
                  </a:cubicBezTo>
                  <a:close/>
                  <a:moveTo>
                    <a:pt x="1602248" y="187905"/>
                  </a:moveTo>
                  <a:cubicBezTo>
                    <a:pt x="1602248" y="187905"/>
                    <a:pt x="1602248" y="187905"/>
                    <a:pt x="1602248" y="187905"/>
                  </a:cubicBezTo>
                  <a:cubicBezTo>
                    <a:pt x="1601740" y="184861"/>
                    <a:pt x="1601740" y="182324"/>
                    <a:pt x="1601740" y="179280"/>
                  </a:cubicBezTo>
                  <a:cubicBezTo>
                    <a:pt x="1601740" y="179280"/>
                    <a:pt x="1601740" y="179280"/>
                    <a:pt x="1601740" y="179280"/>
                  </a:cubicBezTo>
                  <a:cubicBezTo>
                    <a:pt x="1602248" y="182324"/>
                    <a:pt x="1602248" y="185368"/>
                    <a:pt x="1602248" y="187905"/>
                  </a:cubicBezTo>
                  <a:close/>
                  <a:moveTo>
                    <a:pt x="1601233" y="169640"/>
                  </a:moveTo>
                  <a:cubicBezTo>
                    <a:pt x="1601233" y="169640"/>
                    <a:pt x="1601233" y="169640"/>
                    <a:pt x="1601233" y="169640"/>
                  </a:cubicBezTo>
                  <a:cubicBezTo>
                    <a:pt x="1601233" y="169640"/>
                    <a:pt x="1601233" y="169640"/>
                    <a:pt x="1601233" y="169640"/>
                  </a:cubicBezTo>
                  <a:cubicBezTo>
                    <a:pt x="1601233" y="169640"/>
                    <a:pt x="1601233" y="169640"/>
                    <a:pt x="1601233" y="169640"/>
                  </a:cubicBezTo>
                  <a:cubicBezTo>
                    <a:pt x="1601233" y="169640"/>
                    <a:pt x="1601233" y="169640"/>
                    <a:pt x="1601233" y="169640"/>
                  </a:cubicBezTo>
                  <a:close/>
                  <a:moveTo>
                    <a:pt x="1613917" y="309672"/>
                  </a:moveTo>
                  <a:cubicBezTo>
                    <a:pt x="1615439" y="308150"/>
                    <a:pt x="1616454" y="306120"/>
                    <a:pt x="1616961" y="304598"/>
                  </a:cubicBezTo>
                  <a:cubicBezTo>
                    <a:pt x="1616961" y="304598"/>
                    <a:pt x="1616961" y="304598"/>
                    <a:pt x="1616961" y="304598"/>
                  </a:cubicBezTo>
                  <a:cubicBezTo>
                    <a:pt x="1614932" y="308657"/>
                    <a:pt x="1611887" y="313223"/>
                    <a:pt x="1607321" y="314238"/>
                  </a:cubicBezTo>
                  <a:cubicBezTo>
                    <a:pt x="1607321" y="314238"/>
                    <a:pt x="1606814" y="314238"/>
                    <a:pt x="1606814" y="314238"/>
                  </a:cubicBezTo>
                  <a:cubicBezTo>
                    <a:pt x="1606814" y="314238"/>
                    <a:pt x="1606814" y="314238"/>
                    <a:pt x="1606814" y="313731"/>
                  </a:cubicBezTo>
                  <a:cubicBezTo>
                    <a:pt x="1609351" y="313223"/>
                    <a:pt x="1611887" y="312209"/>
                    <a:pt x="1613917" y="309672"/>
                  </a:cubicBezTo>
                  <a:close/>
                  <a:moveTo>
                    <a:pt x="1617976" y="302061"/>
                  </a:moveTo>
                  <a:cubicBezTo>
                    <a:pt x="1618483" y="301047"/>
                    <a:pt x="1618483" y="300539"/>
                    <a:pt x="1618990" y="299525"/>
                  </a:cubicBezTo>
                  <a:cubicBezTo>
                    <a:pt x="1618990" y="300539"/>
                    <a:pt x="1618483" y="301554"/>
                    <a:pt x="1617976" y="302061"/>
                  </a:cubicBezTo>
                  <a:close/>
                  <a:moveTo>
                    <a:pt x="1619498" y="298003"/>
                  </a:moveTo>
                  <a:cubicBezTo>
                    <a:pt x="1619498" y="298003"/>
                    <a:pt x="1619498" y="298003"/>
                    <a:pt x="1619498" y="298003"/>
                  </a:cubicBezTo>
                  <a:cubicBezTo>
                    <a:pt x="1619498" y="298003"/>
                    <a:pt x="1619498" y="298003"/>
                    <a:pt x="1619498" y="298003"/>
                  </a:cubicBezTo>
                  <a:cubicBezTo>
                    <a:pt x="1619498" y="298003"/>
                    <a:pt x="1619498" y="298003"/>
                    <a:pt x="1619498" y="298003"/>
                  </a:cubicBezTo>
                  <a:close/>
                  <a:moveTo>
                    <a:pt x="1619498" y="297495"/>
                  </a:moveTo>
                  <a:cubicBezTo>
                    <a:pt x="1619498" y="296988"/>
                    <a:pt x="1620005" y="296480"/>
                    <a:pt x="1620005" y="295466"/>
                  </a:cubicBezTo>
                  <a:cubicBezTo>
                    <a:pt x="1620005" y="296480"/>
                    <a:pt x="1620005" y="296988"/>
                    <a:pt x="1619498" y="297495"/>
                  </a:cubicBezTo>
                  <a:cubicBezTo>
                    <a:pt x="1619498" y="297495"/>
                    <a:pt x="1619498" y="297495"/>
                    <a:pt x="1619498" y="297495"/>
                  </a:cubicBezTo>
                  <a:close/>
                  <a:moveTo>
                    <a:pt x="1621020" y="291914"/>
                  </a:moveTo>
                  <a:cubicBezTo>
                    <a:pt x="1621020" y="292929"/>
                    <a:pt x="1621020" y="293436"/>
                    <a:pt x="1620512" y="294451"/>
                  </a:cubicBezTo>
                  <a:cubicBezTo>
                    <a:pt x="1620512" y="293436"/>
                    <a:pt x="1620512" y="292929"/>
                    <a:pt x="1621020" y="291914"/>
                  </a:cubicBezTo>
                  <a:close/>
                  <a:moveTo>
                    <a:pt x="1621020" y="288870"/>
                  </a:moveTo>
                  <a:cubicBezTo>
                    <a:pt x="1621020" y="288363"/>
                    <a:pt x="1621020" y="288363"/>
                    <a:pt x="1621020" y="288870"/>
                  </a:cubicBezTo>
                  <a:cubicBezTo>
                    <a:pt x="1621020" y="288363"/>
                    <a:pt x="1621020" y="288363"/>
                    <a:pt x="1621020" y="288870"/>
                  </a:cubicBezTo>
                  <a:lnTo>
                    <a:pt x="1621020" y="288870"/>
                  </a:lnTo>
                  <a:close/>
                  <a:moveTo>
                    <a:pt x="1620512" y="279230"/>
                  </a:moveTo>
                  <a:cubicBezTo>
                    <a:pt x="1620512" y="278723"/>
                    <a:pt x="1620512" y="277708"/>
                    <a:pt x="1620005" y="277201"/>
                  </a:cubicBezTo>
                  <a:cubicBezTo>
                    <a:pt x="1620005" y="277201"/>
                    <a:pt x="1620005" y="277201"/>
                    <a:pt x="1620005" y="277201"/>
                  </a:cubicBezTo>
                  <a:cubicBezTo>
                    <a:pt x="1620512" y="277708"/>
                    <a:pt x="1620512" y="278723"/>
                    <a:pt x="1620512" y="279230"/>
                  </a:cubicBezTo>
                  <a:close/>
                  <a:moveTo>
                    <a:pt x="1601740" y="179280"/>
                  </a:moveTo>
                  <a:cubicBezTo>
                    <a:pt x="1601740" y="176236"/>
                    <a:pt x="1601233" y="173192"/>
                    <a:pt x="1601233" y="170147"/>
                  </a:cubicBezTo>
                  <a:cubicBezTo>
                    <a:pt x="1601233" y="170147"/>
                    <a:pt x="1601233" y="170147"/>
                    <a:pt x="1601233" y="170147"/>
                  </a:cubicBezTo>
                  <a:cubicBezTo>
                    <a:pt x="1601740" y="173192"/>
                    <a:pt x="1601740" y="175728"/>
                    <a:pt x="1601740" y="179280"/>
                  </a:cubicBezTo>
                  <a:cubicBezTo>
                    <a:pt x="1601740" y="178773"/>
                    <a:pt x="1601740" y="178773"/>
                    <a:pt x="1601740" y="179280"/>
                  </a:cubicBezTo>
                  <a:close/>
                  <a:moveTo>
                    <a:pt x="1606306" y="313731"/>
                  </a:moveTo>
                  <a:cubicBezTo>
                    <a:pt x="1606306" y="314238"/>
                    <a:pt x="1606306" y="314238"/>
                    <a:pt x="1606306" y="313731"/>
                  </a:cubicBezTo>
                  <a:cubicBezTo>
                    <a:pt x="1604784" y="314238"/>
                    <a:pt x="1603770" y="314238"/>
                    <a:pt x="1602248" y="313731"/>
                  </a:cubicBezTo>
                  <a:cubicBezTo>
                    <a:pt x="1603770" y="314238"/>
                    <a:pt x="1605292" y="314238"/>
                    <a:pt x="1606306" y="313731"/>
                  </a:cubicBezTo>
                  <a:close/>
                  <a:moveTo>
                    <a:pt x="1122791" y="630324"/>
                  </a:moveTo>
                  <a:cubicBezTo>
                    <a:pt x="1122791" y="630324"/>
                    <a:pt x="1122791" y="630832"/>
                    <a:pt x="1122791" y="630324"/>
                  </a:cubicBezTo>
                  <a:cubicBezTo>
                    <a:pt x="1122791" y="630832"/>
                    <a:pt x="1122791" y="630324"/>
                    <a:pt x="1122791" y="630324"/>
                  </a:cubicBezTo>
                  <a:cubicBezTo>
                    <a:pt x="1122791" y="630324"/>
                    <a:pt x="1122791" y="630324"/>
                    <a:pt x="1122791" y="630324"/>
                  </a:cubicBezTo>
                  <a:close/>
                  <a:moveTo>
                    <a:pt x="2201949" y="455285"/>
                  </a:moveTo>
                  <a:cubicBezTo>
                    <a:pt x="2205500" y="456299"/>
                    <a:pt x="2209052" y="457314"/>
                    <a:pt x="2212603" y="458329"/>
                  </a:cubicBezTo>
                  <a:cubicBezTo>
                    <a:pt x="2212603" y="458329"/>
                    <a:pt x="2212603" y="458329"/>
                    <a:pt x="2212603" y="458329"/>
                  </a:cubicBezTo>
                  <a:cubicBezTo>
                    <a:pt x="2207022" y="456807"/>
                    <a:pt x="2200934" y="454777"/>
                    <a:pt x="2195353" y="453255"/>
                  </a:cubicBezTo>
                  <a:cubicBezTo>
                    <a:pt x="2195353" y="453255"/>
                    <a:pt x="2195353" y="453255"/>
                    <a:pt x="2195353" y="453255"/>
                  </a:cubicBezTo>
                  <a:cubicBezTo>
                    <a:pt x="2197383" y="453762"/>
                    <a:pt x="2199412" y="454777"/>
                    <a:pt x="2201949" y="455285"/>
                  </a:cubicBezTo>
                  <a:close/>
                  <a:moveTo>
                    <a:pt x="2566742" y="540521"/>
                  </a:moveTo>
                  <a:cubicBezTo>
                    <a:pt x="2566742" y="540521"/>
                    <a:pt x="2566742" y="540521"/>
                    <a:pt x="2566742" y="540521"/>
                  </a:cubicBezTo>
                  <a:cubicBezTo>
                    <a:pt x="2566234" y="540521"/>
                    <a:pt x="2566234" y="540521"/>
                    <a:pt x="2566234" y="540521"/>
                  </a:cubicBezTo>
                  <a:cubicBezTo>
                    <a:pt x="2566234" y="540521"/>
                    <a:pt x="2566234" y="540521"/>
                    <a:pt x="2566234" y="540521"/>
                  </a:cubicBezTo>
                  <a:cubicBezTo>
                    <a:pt x="2566742" y="540521"/>
                    <a:pt x="2566742" y="540521"/>
                    <a:pt x="2566742" y="540521"/>
                  </a:cubicBezTo>
                  <a:close/>
                  <a:moveTo>
                    <a:pt x="2556594" y="639457"/>
                  </a:moveTo>
                  <a:cubicBezTo>
                    <a:pt x="2558624" y="639457"/>
                    <a:pt x="2560653" y="639457"/>
                    <a:pt x="2562175" y="639457"/>
                  </a:cubicBezTo>
                  <a:lnTo>
                    <a:pt x="2562175" y="639457"/>
                  </a:lnTo>
                  <a:cubicBezTo>
                    <a:pt x="2560653" y="639457"/>
                    <a:pt x="2558624" y="639964"/>
                    <a:pt x="2556594" y="639457"/>
                  </a:cubicBezTo>
                  <a:close/>
                  <a:moveTo>
                    <a:pt x="2502307" y="630832"/>
                  </a:moveTo>
                  <a:cubicBezTo>
                    <a:pt x="2501799" y="630832"/>
                    <a:pt x="2501799" y="630832"/>
                    <a:pt x="2501292" y="630324"/>
                  </a:cubicBezTo>
                  <a:cubicBezTo>
                    <a:pt x="2500785" y="630324"/>
                    <a:pt x="2500277" y="629817"/>
                    <a:pt x="2500277" y="629817"/>
                  </a:cubicBezTo>
                  <a:cubicBezTo>
                    <a:pt x="2501292" y="629817"/>
                    <a:pt x="2501799" y="630324"/>
                    <a:pt x="2502307" y="630832"/>
                  </a:cubicBezTo>
                  <a:cubicBezTo>
                    <a:pt x="2502814" y="630832"/>
                    <a:pt x="2502814" y="630832"/>
                    <a:pt x="2502307" y="630832"/>
                  </a:cubicBezTo>
                  <a:close/>
                  <a:moveTo>
                    <a:pt x="1717926" y="640979"/>
                  </a:moveTo>
                  <a:cubicBezTo>
                    <a:pt x="1717926" y="640979"/>
                    <a:pt x="1718433" y="640979"/>
                    <a:pt x="1717926" y="640979"/>
                  </a:cubicBezTo>
                  <a:cubicBezTo>
                    <a:pt x="1718433" y="640979"/>
                    <a:pt x="1717926" y="640979"/>
                    <a:pt x="1717926" y="640979"/>
                  </a:cubicBezTo>
                  <a:cubicBezTo>
                    <a:pt x="1717926" y="640979"/>
                    <a:pt x="1717926" y="640979"/>
                    <a:pt x="1717926" y="640979"/>
                  </a:cubicBezTo>
                  <a:close/>
                  <a:moveTo>
                    <a:pt x="2121786" y="423828"/>
                  </a:moveTo>
                  <a:cubicBezTo>
                    <a:pt x="2121278" y="423828"/>
                    <a:pt x="2121278" y="423828"/>
                    <a:pt x="2121786" y="423828"/>
                  </a:cubicBezTo>
                  <a:cubicBezTo>
                    <a:pt x="2121278" y="423828"/>
                    <a:pt x="2121786" y="423828"/>
                    <a:pt x="2121786" y="423828"/>
                  </a:cubicBezTo>
                  <a:cubicBezTo>
                    <a:pt x="2121786" y="423828"/>
                    <a:pt x="2121786" y="423828"/>
                    <a:pt x="2121786" y="423828"/>
                  </a:cubicBezTo>
                  <a:close/>
                  <a:moveTo>
                    <a:pt x="2286171" y="481160"/>
                  </a:moveTo>
                  <a:cubicBezTo>
                    <a:pt x="2286171" y="481160"/>
                    <a:pt x="2286171" y="481160"/>
                    <a:pt x="2286171" y="481160"/>
                  </a:cubicBezTo>
                  <a:lnTo>
                    <a:pt x="2286171" y="481160"/>
                  </a:lnTo>
                  <a:cubicBezTo>
                    <a:pt x="2286171" y="481160"/>
                    <a:pt x="2286171" y="481160"/>
                    <a:pt x="2286171" y="481160"/>
                  </a:cubicBezTo>
                  <a:close/>
                  <a:moveTo>
                    <a:pt x="2292259" y="483697"/>
                  </a:moveTo>
                  <a:cubicBezTo>
                    <a:pt x="2292259" y="483697"/>
                    <a:pt x="2292259" y="483697"/>
                    <a:pt x="2292259" y="483697"/>
                  </a:cubicBezTo>
                  <a:cubicBezTo>
                    <a:pt x="2291752" y="483697"/>
                    <a:pt x="2291244" y="483189"/>
                    <a:pt x="2290737" y="483189"/>
                  </a:cubicBezTo>
                  <a:cubicBezTo>
                    <a:pt x="2290737" y="483189"/>
                    <a:pt x="2290737" y="483189"/>
                    <a:pt x="2290737" y="483189"/>
                  </a:cubicBezTo>
                  <a:cubicBezTo>
                    <a:pt x="2291244" y="483189"/>
                    <a:pt x="2291752" y="483189"/>
                    <a:pt x="2292259" y="483697"/>
                  </a:cubicBezTo>
                  <a:close/>
                  <a:moveTo>
                    <a:pt x="2566234" y="540521"/>
                  </a:moveTo>
                  <a:cubicBezTo>
                    <a:pt x="2566234" y="540521"/>
                    <a:pt x="2566234" y="540521"/>
                    <a:pt x="2566234" y="540521"/>
                  </a:cubicBezTo>
                  <a:cubicBezTo>
                    <a:pt x="2563698" y="540014"/>
                    <a:pt x="2561161" y="539507"/>
                    <a:pt x="2558624" y="538492"/>
                  </a:cubicBezTo>
                  <a:cubicBezTo>
                    <a:pt x="2558624" y="538492"/>
                    <a:pt x="2558624" y="538492"/>
                    <a:pt x="2558624" y="538492"/>
                  </a:cubicBezTo>
                  <a:cubicBezTo>
                    <a:pt x="2561668" y="538999"/>
                    <a:pt x="2563698" y="539507"/>
                    <a:pt x="2566234" y="540521"/>
                  </a:cubicBezTo>
                  <a:close/>
                  <a:moveTo>
                    <a:pt x="2565220" y="554727"/>
                  </a:moveTo>
                  <a:cubicBezTo>
                    <a:pt x="2565220" y="554727"/>
                    <a:pt x="2564712" y="554727"/>
                    <a:pt x="2565220" y="554727"/>
                  </a:cubicBezTo>
                  <a:cubicBezTo>
                    <a:pt x="2562683" y="554220"/>
                    <a:pt x="2560146" y="553205"/>
                    <a:pt x="2557609" y="552191"/>
                  </a:cubicBezTo>
                  <a:cubicBezTo>
                    <a:pt x="2560146" y="553205"/>
                    <a:pt x="2562683" y="553713"/>
                    <a:pt x="2565220" y="554727"/>
                  </a:cubicBezTo>
                  <a:close/>
                  <a:moveTo>
                    <a:pt x="2580440" y="559801"/>
                  </a:moveTo>
                  <a:cubicBezTo>
                    <a:pt x="2580440" y="559801"/>
                    <a:pt x="2580440" y="559801"/>
                    <a:pt x="2580440" y="559801"/>
                  </a:cubicBezTo>
                  <a:cubicBezTo>
                    <a:pt x="2582470" y="560308"/>
                    <a:pt x="2584499" y="560816"/>
                    <a:pt x="2586021" y="561830"/>
                  </a:cubicBezTo>
                  <a:cubicBezTo>
                    <a:pt x="2586021" y="561830"/>
                    <a:pt x="2586021" y="561830"/>
                    <a:pt x="2586021" y="561830"/>
                  </a:cubicBezTo>
                  <a:cubicBezTo>
                    <a:pt x="2584499" y="561323"/>
                    <a:pt x="2582470" y="560816"/>
                    <a:pt x="2580440" y="559801"/>
                  </a:cubicBezTo>
                  <a:close/>
                  <a:moveTo>
                    <a:pt x="2564712" y="595316"/>
                  </a:moveTo>
                  <a:cubicBezTo>
                    <a:pt x="2565220" y="595316"/>
                    <a:pt x="2565727" y="595316"/>
                    <a:pt x="2566234" y="595316"/>
                  </a:cubicBezTo>
                  <a:cubicBezTo>
                    <a:pt x="2565727" y="595316"/>
                    <a:pt x="2565220" y="595316"/>
                    <a:pt x="2564712" y="595316"/>
                  </a:cubicBezTo>
                  <a:cubicBezTo>
                    <a:pt x="2564712" y="595316"/>
                    <a:pt x="2564712" y="595316"/>
                    <a:pt x="2564712" y="595316"/>
                  </a:cubicBezTo>
                  <a:close/>
                  <a:moveTo>
                    <a:pt x="2589066" y="562845"/>
                  </a:moveTo>
                  <a:cubicBezTo>
                    <a:pt x="2588051" y="562338"/>
                    <a:pt x="2587036" y="562338"/>
                    <a:pt x="2586529" y="561830"/>
                  </a:cubicBezTo>
                  <a:cubicBezTo>
                    <a:pt x="2586529" y="561830"/>
                    <a:pt x="2586529" y="561830"/>
                    <a:pt x="2586529" y="561830"/>
                  </a:cubicBezTo>
                  <a:cubicBezTo>
                    <a:pt x="2587543" y="562338"/>
                    <a:pt x="2588051" y="562338"/>
                    <a:pt x="2589066" y="562845"/>
                  </a:cubicBezTo>
                  <a:close/>
                  <a:moveTo>
                    <a:pt x="2371915" y="647575"/>
                  </a:moveTo>
                  <a:cubicBezTo>
                    <a:pt x="2372422" y="648082"/>
                    <a:pt x="2372422" y="649097"/>
                    <a:pt x="2372422" y="649604"/>
                  </a:cubicBezTo>
                  <a:cubicBezTo>
                    <a:pt x="2372930" y="652141"/>
                    <a:pt x="2372422" y="654170"/>
                    <a:pt x="2371915" y="656707"/>
                  </a:cubicBezTo>
                  <a:cubicBezTo>
                    <a:pt x="2371915" y="655692"/>
                    <a:pt x="2372422" y="655185"/>
                    <a:pt x="2372422" y="654170"/>
                  </a:cubicBezTo>
                  <a:cubicBezTo>
                    <a:pt x="2372930" y="652648"/>
                    <a:pt x="2372930" y="649604"/>
                    <a:pt x="2371915" y="647575"/>
                  </a:cubicBezTo>
                  <a:close/>
                  <a:moveTo>
                    <a:pt x="2361768" y="644530"/>
                  </a:moveTo>
                  <a:cubicBezTo>
                    <a:pt x="2362782" y="643516"/>
                    <a:pt x="2363797" y="643008"/>
                    <a:pt x="2364304" y="642501"/>
                  </a:cubicBezTo>
                  <a:cubicBezTo>
                    <a:pt x="2363797" y="643008"/>
                    <a:pt x="2363290" y="643516"/>
                    <a:pt x="2362782" y="643516"/>
                  </a:cubicBezTo>
                  <a:cubicBezTo>
                    <a:pt x="2363290" y="643516"/>
                    <a:pt x="2363797" y="643008"/>
                    <a:pt x="2364304" y="642501"/>
                  </a:cubicBezTo>
                  <a:cubicBezTo>
                    <a:pt x="2364304" y="642501"/>
                    <a:pt x="2364304" y="642501"/>
                    <a:pt x="2364304" y="643008"/>
                  </a:cubicBezTo>
                  <a:cubicBezTo>
                    <a:pt x="2364812" y="643008"/>
                    <a:pt x="2365827" y="643008"/>
                    <a:pt x="2366841" y="643008"/>
                  </a:cubicBezTo>
                  <a:cubicBezTo>
                    <a:pt x="2366841" y="643008"/>
                    <a:pt x="2367349" y="643008"/>
                    <a:pt x="2367349" y="643008"/>
                  </a:cubicBezTo>
                  <a:cubicBezTo>
                    <a:pt x="2365827" y="643008"/>
                    <a:pt x="2364304" y="643516"/>
                    <a:pt x="2362782" y="644530"/>
                  </a:cubicBezTo>
                  <a:cubicBezTo>
                    <a:pt x="2363290" y="644023"/>
                    <a:pt x="2363797" y="643516"/>
                    <a:pt x="2364304" y="643008"/>
                  </a:cubicBezTo>
                  <a:cubicBezTo>
                    <a:pt x="2362782" y="643516"/>
                    <a:pt x="2362275" y="644023"/>
                    <a:pt x="2361768" y="644530"/>
                  </a:cubicBezTo>
                  <a:close/>
                  <a:moveTo>
                    <a:pt x="2358216" y="649097"/>
                  </a:moveTo>
                  <a:cubicBezTo>
                    <a:pt x="2358216" y="649097"/>
                    <a:pt x="2357709" y="649097"/>
                    <a:pt x="2358216" y="649097"/>
                  </a:cubicBezTo>
                  <a:cubicBezTo>
                    <a:pt x="2358216" y="649097"/>
                    <a:pt x="2358723" y="648589"/>
                    <a:pt x="2358723" y="648082"/>
                  </a:cubicBezTo>
                  <a:cubicBezTo>
                    <a:pt x="2358723" y="648589"/>
                    <a:pt x="2358216" y="648589"/>
                    <a:pt x="2358216" y="649097"/>
                  </a:cubicBezTo>
                  <a:close/>
                  <a:moveTo>
                    <a:pt x="2367349" y="643516"/>
                  </a:moveTo>
                  <a:cubicBezTo>
                    <a:pt x="2367349" y="643516"/>
                    <a:pt x="2367856" y="643516"/>
                    <a:pt x="2367856" y="643516"/>
                  </a:cubicBezTo>
                  <a:cubicBezTo>
                    <a:pt x="2367856" y="643516"/>
                    <a:pt x="2367856" y="643516"/>
                    <a:pt x="2367349" y="643516"/>
                  </a:cubicBezTo>
                  <a:cubicBezTo>
                    <a:pt x="2367856" y="643516"/>
                    <a:pt x="2367349" y="643516"/>
                    <a:pt x="2367349" y="643516"/>
                  </a:cubicBezTo>
                  <a:close/>
                  <a:moveTo>
                    <a:pt x="2367856" y="643516"/>
                  </a:moveTo>
                  <a:cubicBezTo>
                    <a:pt x="2367856" y="643516"/>
                    <a:pt x="2368363" y="643516"/>
                    <a:pt x="2368363" y="644023"/>
                  </a:cubicBezTo>
                  <a:cubicBezTo>
                    <a:pt x="2368363" y="644023"/>
                    <a:pt x="2368363" y="643516"/>
                    <a:pt x="2367856" y="643516"/>
                  </a:cubicBezTo>
                  <a:cubicBezTo>
                    <a:pt x="2367856" y="643516"/>
                    <a:pt x="2367856" y="643516"/>
                    <a:pt x="2367856" y="643516"/>
                  </a:cubicBezTo>
                  <a:close/>
                  <a:moveTo>
                    <a:pt x="2369378" y="644530"/>
                  </a:moveTo>
                  <a:cubicBezTo>
                    <a:pt x="2369378" y="644530"/>
                    <a:pt x="2369885" y="644530"/>
                    <a:pt x="2369378" y="644530"/>
                  </a:cubicBezTo>
                  <a:cubicBezTo>
                    <a:pt x="2369885" y="644530"/>
                    <a:pt x="2369378" y="644530"/>
                    <a:pt x="2369378" y="644530"/>
                  </a:cubicBezTo>
                  <a:cubicBezTo>
                    <a:pt x="2369378" y="644023"/>
                    <a:pt x="2369378" y="644023"/>
                    <a:pt x="2369378" y="644530"/>
                  </a:cubicBezTo>
                  <a:close/>
                  <a:moveTo>
                    <a:pt x="2370900" y="645545"/>
                  </a:moveTo>
                  <a:cubicBezTo>
                    <a:pt x="2370900" y="645545"/>
                    <a:pt x="2370393" y="645038"/>
                    <a:pt x="2370393" y="645038"/>
                  </a:cubicBezTo>
                  <a:cubicBezTo>
                    <a:pt x="2370393" y="645545"/>
                    <a:pt x="2370900" y="645545"/>
                    <a:pt x="2370900" y="645545"/>
                  </a:cubicBezTo>
                  <a:close/>
                  <a:moveTo>
                    <a:pt x="2371915" y="647067"/>
                  </a:moveTo>
                  <a:cubicBezTo>
                    <a:pt x="2371915" y="647067"/>
                    <a:pt x="2371915" y="646560"/>
                    <a:pt x="2371407" y="646560"/>
                  </a:cubicBezTo>
                  <a:cubicBezTo>
                    <a:pt x="2371407" y="646560"/>
                    <a:pt x="2371915" y="647067"/>
                    <a:pt x="2371915" y="647067"/>
                  </a:cubicBezTo>
                  <a:close/>
                  <a:moveTo>
                    <a:pt x="2113160" y="712517"/>
                  </a:moveTo>
                  <a:cubicBezTo>
                    <a:pt x="2113160" y="713024"/>
                    <a:pt x="2113160" y="713024"/>
                    <a:pt x="2113160" y="712517"/>
                  </a:cubicBezTo>
                  <a:cubicBezTo>
                    <a:pt x="2112146" y="714546"/>
                    <a:pt x="2110116" y="715054"/>
                    <a:pt x="2109102" y="716576"/>
                  </a:cubicBezTo>
                  <a:cubicBezTo>
                    <a:pt x="2109102" y="716576"/>
                    <a:pt x="2109102" y="716576"/>
                    <a:pt x="2109102" y="716576"/>
                  </a:cubicBezTo>
                  <a:cubicBezTo>
                    <a:pt x="2110116" y="715561"/>
                    <a:pt x="2110624" y="715054"/>
                    <a:pt x="2111638" y="714546"/>
                  </a:cubicBezTo>
                  <a:cubicBezTo>
                    <a:pt x="2112146" y="714039"/>
                    <a:pt x="2112653" y="713532"/>
                    <a:pt x="2113160" y="712517"/>
                  </a:cubicBezTo>
                  <a:close/>
                  <a:moveTo>
                    <a:pt x="2109609" y="718098"/>
                  </a:moveTo>
                  <a:cubicBezTo>
                    <a:pt x="2109609" y="718098"/>
                    <a:pt x="2109102" y="718098"/>
                    <a:pt x="2109102" y="718605"/>
                  </a:cubicBezTo>
                  <a:cubicBezTo>
                    <a:pt x="2109102" y="718605"/>
                    <a:pt x="2108594" y="719113"/>
                    <a:pt x="2108594" y="719113"/>
                  </a:cubicBezTo>
                  <a:cubicBezTo>
                    <a:pt x="2108594" y="719113"/>
                    <a:pt x="2108594" y="719113"/>
                    <a:pt x="2108594" y="719113"/>
                  </a:cubicBezTo>
                  <a:cubicBezTo>
                    <a:pt x="2108594" y="719113"/>
                    <a:pt x="2108594" y="719113"/>
                    <a:pt x="2108594" y="719113"/>
                  </a:cubicBezTo>
                  <a:cubicBezTo>
                    <a:pt x="2108087" y="719113"/>
                    <a:pt x="2107579" y="719620"/>
                    <a:pt x="2107072" y="719620"/>
                  </a:cubicBezTo>
                  <a:cubicBezTo>
                    <a:pt x="2107579" y="719113"/>
                    <a:pt x="2108087" y="719113"/>
                    <a:pt x="2108087" y="718605"/>
                  </a:cubicBezTo>
                  <a:cubicBezTo>
                    <a:pt x="2109609" y="718098"/>
                    <a:pt x="2111131" y="717083"/>
                    <a:pt x="2112653" y="716068"/>
                  </a:cubicBezTo>
                  <a:cubicBezTo>
                    <a:pt x="2111131" y="717083"/>
                    <a:pt x="2110116" y="717590"/>
                    <a:pt x="2109609" y="718098"/>
                  </a:cubicBezTo>
                  <a:close/>
                  <a:moveTo>
                    <a:pt x="2093373" y="731797"/>
                  </a:moveTo>
                  <a:cubicBezTo>
                    <a:pt x="2093881" y="732304"/>
                    <a:pt x="2093881" y="732811"/>
                    <a:pt x="2093881" y="732811"/>
                  </a:cubicBezTo>
                  <a:cubicBezTo>
                    <a:pt x="2093881" y="732811"/>
                    <a:pt x="2093881" y="732811"/>
                    <a:pt x="2093881" y="732811"/>
                  </a:cubicBezTo>
                  <a:cubicBezTo>
                    <a:pt x="2094388" y="732811"/>
                    <a:pt x="2093881" y="732304"/>
                    <a:pt x="2093373" y="731797"/>
                  </a:cubicBezTo>
                  <a:cubicBezTo>
                    <a:pt x="2093373" y="731797"/>
                    <a:pt x="2093373" y="731797"/>
                    <a:pt x="2093373" y="731797"/>
                  </a:cubicBezTo>
                  <a:cubicBezTo>
                    <a:pt x="2092866" y="731797"/>
                    <a:pt x="2093373" y="731797"/>
                    <a:pt x="2093373" y="731797"/>
                  </a:cubicBezTo>
                  <a:cubicBezTo>
                    <a:pt x="2093373" y="731797"/>
                    <a:pt x="2093373" y="731797"/>
                    <a:pt x="2093373" y="731797"/>
                  </a:cubicBezTo>
                  <a:close/>
                  <a:moveTo>
                    <a:pt x="2093881" y="733319"/>
                  </a:moveTo>
                  <a:cubicBezTo>
                    <a:pt x="2093881" y="733319"/>
                    <a:pt x="2093881" y="733319"/>
                    <a:pt x="2093881" y="733319"/>
                  </a:cubicBezTo>
                  <a:cubicBezTo>
                    <a:pt x="2093881" y="733319"/>
                    <a:pt x="2093881" y="733319"/>
                    <a:pt x="2093881" y="733319"/>
                  </a:cubicBezTo>
                  <a:cubicBezTo>
                    <a:pt x="2093881" y="733319"/>
                    <a:pt x="2093881" y="733319"/>
                    <a:pt x="2093881" y="733319"/>
                  </a:cubicBezTo>
                  <a:close/>
                  <a:moveTo>
                    <a:pt x="2093881" y="733319"/>
                  </a:moveTo>
                  <a:cubicBezTo>
                    <a:pt x="2093881" y="733319"/>
                    <a:pt x="2093881" y="733319"/>
                    <a:pt x="2093881" y="733319"/>
                  </a:cubicBezTo>
                  <a:cubicBezTo>
                    <a:pt x="2093881" y="733319"/>
                    <a:pt x="2093881" y="733319"/>
                    <a:pt x="2093881" y="733319"/>
                  </a:cubicBezTo>
                  <a:close/>
                  <a:moveTo>
                    <a:pt x="2091851" y="731797"/>
                  </a:moveTo>
                  <a:cubicBezTo>
                    <a:pt x="2091851" y="731797"/>
                    <a:pt x="2091851" y="731797"/>
                    <a:pt x="2091851" y="731797"/>
                  </a:cubicBezTo>
                  <a:cubicBezTo>
                    <a:pt x="2092359" y="731797"/>
                    <a:pt x="2092359" y="731797"/>
                    <a:pt x="2092359" y="731797"/>
                  </a:cubicBezTo>
                  <a:cubicBezTo>
                    <a:pt x="2092359" y="731797"/>
                    <a:pt x="2092359" y="731797"/>
                    <a:pt x="2092359" y="731797"/>
                  </a:cubicBezTo>
                  <a:cubicBezTo>
                    <a:pt x="2092359" y="731797"/>
                    <a:pt x="2092359" y="731797"/>
                    <a:pt x="2091851" y="731797"/>
                  </a:cubicBezTo>
                  <a:close/>
                  <a:moveTo>
                    <a:pt x="2085256" y="735855"/>
                  </a:moveTo>
                  <a:cubicBezTo>
                    <a:pt x="2085763" y="735855"/>
                    <a:pt x="2086270" y="735348"/>
                    <a:pt x="2086778" y="735348"/>
                  </a:cubicBezTo>
                  <a:cubicBezTo>
                    <a:pt x="2086270" y="735855"/>
                    <a:pt x="2085763" y="735855"/>
                    <a:pt x="2085256" y="735855"/>
                  </a:cubicBezTo>
                  <a:cubicBezTo>
                    <a:pt x="2085256" y="735855"/>
                    <a:pt x="2085256" y="735855"/>
                    <a:pt x="2085256" y="735855"/>
                  </a:cubicBezTo>
                  <a:close/>
                  <a:moveTo>
                    <a:pt x="2091851" y="734333"/>
                  </a:moveTo>
                  <a:cubicBezTo>
                    <a:pt x="2092359" y="734333"/>
                    <a:pt x="2092866" y="733826"/>
                    <a:pt x="2093373" y="733826"/>
                  </a:cubicBezTo>
                  <a:cubicBezTo>
                    <a:pt x="2093373" y="733826"/>
                    <a:pt x="2093373" y="733826"/>
                    <a:pt x="2093373" y="733826"/>
                  </a:cubicBezTo>
                  <a:cubicBezTo>
                    <a:pt x="2092866" y="734333"/>
                    <a:pt x="2092359" y="734333"/>
                    <a:pt x="2091851" y="734333"/>
                  </a:cubicBezTo>
                  <a:close/>
                  <a:moveTo>
                    <a:pt x="2095403" y="733319"/>
                  </a:moveTo>
                  <a:cubicBezTo>
                    <a:pt x="2095910" y="732811"/>
                    <a:pt x="2096418" y="732811"/>
                    <a:pt x="2096925" y="732304"/>
                  </a:cubicBezTo>
                  <a:cubicBezTo>
                    <a:pt x="2097432" y="731797"/>
                    <a:pt x="2097940" y="731289"/>
                    <a:pt x="2098447" y="731289"/>
                  </a:cubicBezTo>
                  <a:cubicBezTo>
                    <a:pt x="2098447" y="731289"/>
                    <a:pt x="2098447" y="731289"/>
                    <a:pt x="2098447" y="731289"/>
                  </a:cubicBezTo>
                  <a:cubicBezTo>
                    <a:pt x="2097432" y="731797"/>
                    <a:pt x="2096418" y="732811"/>
                    <a:pt x="2095403" y="733319"/>
                  </a:cubicBezTo>
                  <a:cubicBezTo>
                    <a:pt x="2095403" y="733319"/>
                    <a:pt x="2094895" y="733319"/>
                    <a:pt x="2095403" y="733319"/>
                  </a:cubicBezTo>
                  <a:cubicBezTo>
                    <a:pt x="2094895" y="733319"/>
                    <a:pt x="2095403" y="733319"/>
                    <a:pt x="2095403" y="733319"/>
                  </a:cubicBezTo>
                  <a:close/>
                  <a:moveTo>
                    <a:pt x="2098954" y="729767"/>
                  </a:moveTo>
                  <a:cubicBezTo>
                    <a:pt x="2098447" y="729767"/>
                    <a:pt x="2097940" y="730274"/>
                    <a:pt x="2097432" y="730274"/>
                  </a:cubicBezTo>
                  <a:cubicBezTo>
                    <a:pt x="2099462" y="729767"/>
                    <a:pt x="2100476" y="728752"/>
                    <a:pt x="2099969" y="728245"/>
                  </a:cubicBezTo>
                  <a:cubicBezTo>
                    <a:pt x="2099969" y="728752"/>
                    <a:pt x="2100476" y="728752"/>
                    <a:pt x="2099969" y="729260"/>
                  </a:cubicBezTo>
                  <a:cubicBezTo>
                    <a:pt x="2099462" y="729260"/>
                    <a:pt x="2099462" y="729260"/>
                    <a:pt x="2098954" y="729767"/>
                  </a:cubicBezTo>
                  <a:close/>
                  <a:moveTo>
                    <a:pt x="2103521" y="721649"/>
                  </a:moveTo>
                  <a:cubicBezTo>
                    <a:pt x="2103521" y="721649"/>
                    <a:pt x="2103013" y="721649"/>
                    <a:pt x="2103013" y="722157"/>
                  </a:cubicBezTo>
                  <a:cubicBezTo>
                    <a:pt x="2103013" y="721649"/>
                    <a:pt x="2102506" y="721649"/>
                    <a:pt x="2103013" y="720635"/>
                  </a:cubicBezTo>
                  <a:cubicBezTo>
                    <a:pt x="2103013" y="720127"/>
                    <a:pt x="2103521" y="720127"/>
                    <a:pt x="2104028" y="720127"/>
                  </a:cubicBezTo>
                  <a:cubicBezTo>
                    <a:pt x="2103521" y="720635"/>
                    <a:pt x="2103521" y="721142"/>
                    <a:pt x="2103013" y="722157"/>
                  </a:cubicBezTo>
                  <a:cubicBezTo>
                    <a:pt x="2103013" y="721649"/>
                    <a:pt x="2103521" y="721649"/>
                    <a:pt x="2103521" y="721649"/>
                  </a:cubicBezTo>
                  <a:close/>
                  <a:moveTo>
                    <a:pt x="2541881" y="594302"/>
                  </a:moveTo>
                  <a:cubicBezTo>
                    <a:pt x="2540866" y="594302"/>
                    <a:pt x="2539851" y="594302"/>
                    <a:pt x="2538837" y="593794"/>
                  </a:cubicBezTo>
                  <a:cubicBezTo>
                    <a:pt x="2538837" y="593794"/>
                    <a:pt x="2538837" y="593794"/>
                    <a:pt x="2538837" y="593794"/>
                  </a:cubicBezTo>
                  <a:cubicBezTo>
                    <a:pt x="2539344" y="593794"/>
                    <a:pt x="2539344" y="593794"/>
                    <a:pt x="2539851" y="593794"/>
                  </a:cubicBezTo>
                  <a:cubicBezTo>
                    <a:pt x="2540359" y="593794"/>
                    <a:pt x="2540866" y="594302"/>
                    <a:pt x="2541881" y="594302"/>
                  </a:cubicBezTo>
                  <a:lnTo>
                    <a:pt x="2541881" y="594302"/>
                  </a:lnTo>
                  <a:close/>
                  <a:moveTo>
                    <a:pt x="2506366" y="591257"/>
                  </a:moveTo>
                  <a:lnTo>
                    <a:pt x="2506366" y="591257"/>
                  </a:lnTo>
                  <a:cubicBezTo>
                    <a:pt x="2505351" y="591257"/>
                    <a:pt x="2504336" y="591257"/>
                    <a:pt x="2503321" y="591257"/>
                  </a:cubicBezTo>
                  <a:cubicBezTo>
                    <a:pt x="2503321" y="591257"/>
                    <a:pt x="2503321" y="591257"/>
                    <a:pt x="2503321" y="591257"/>
                  </a:cubicBezTo>
                  <a:cubicBezTo>
                    <a:pt x="2504336" y="591257"/>
                    <a:pt x="2505351" y="591257"/>
                    <a:pt x="2506366" y="591257"/>
                  </a:cubicBezTo>
                  <a:close/>
                  <a:moveTo>
                    <a:pt x="1873686" y="782025"/>
                  </a:moveTo>
                  <a:cubicBezTo>
                    <a:pt x="1873686" y="782025"/>
                    <a:pt x="1874193" y="782025"/>
                    <a:pt x="1873686" y="782025"/>
                  </a:cubicBezTo>
                  <a:cubicBezTo>
                    <a:pt x="1873179" y="783040"/>
                    <a:pt x="1872671" y="783547"/>
                    <a:pt x="1872164" y="784562"/>
                  </a:cubicBezTo>
                  <a:cubicBezTo>
                    <a:pt x="1872164" y="784562"/>
                    <a:pt x="1872164" y="784562"/>
                    <a:pt x="1872164" y="784562"/>
                  </a:cubicBezTo>
                  <a:cubicBezTo>
                    <a:pt x="1872671" y="783547"/>
                    <a:pt x="1873179" y="782533"/>
                    <a:pt x="1873686" y="782025"/>
                  </a:cubicBezTo>
                  <a:close/>
                  <a:moveTo>
                    <a:pt x="1871656" y="785577"/>
                  </a:moveTo>
                  <a:cubicBezTo>
                    <a:pt x="1871656" y="786084"/>
                    <a:pt x="1871149" y="786084"/>
                    <a:pt x="1871149" y="786592"/>
                  </a:cubicBezTo>
                  <a:cubicBezTo>
                    <a:pt x="1871149" y="786592"/>
                    <a:pt x="1871149" y="786592"/>
                    <a:pt x="1871149" y="786592"/>
                  </a:cubicBezTo>
                  <a:cubicBezTo>
                    <a:pt x="1871656" y="786084"/>
                    <a:pt x="1871656" y="785577"/>
                    <a:pt x="1871656" y="785577"/>
                  </a:cubicBezTo>
                  <a:cubicBezTo>
                    <a:pt x="1871656" y="785577"/>
                    <a:pt x="1871656" y="785577"/>
                    <a:pt x="1871656" y="785577"/>
                  </a:cubicBezTo>
                  <a:close/>
                  <a:moveTo>
                    <a:pt x="1869627" y="789128"/>
                  </a:moveTo>
                  <a:cubicBezTo>
                    <a:pt x="1868105" y="791158"/>
                    <a:pt x="1867090" y="793187"/>
                    <a:pt x="1865568" y="795724"/>
                  </a:cubicBezTo>
                  <a:cubicBezTo>
                    <a:pt x="1865568" y="795724"/>
                    <a:pt x="1865568" y="795724"/>
                    <a:pt x="1865568" y="795724"/>
                  </a:cubicBezTo>
                  <a:cubicBezTo>
                    <a:pt x="1867090" y="793187"/>
                    <a:pt x="1868105" y="791158"/>
                    <a:pt x="1869627" y="789128"/>
                  </a:cubicBezTo>
                  <a:cubicBezTo>
                    <a:pt x="1869627" y="789128"/>
                    <a:pt x="1869627" y="789128"/>
                    <a:pt x="1869627" y="789128"/>
                  </a:cubicBezTo>
                  <a:close/>
                  <a:moveTo>
                    <a:pt x="1859480" y="804857"/>
                  </a:moveTo>
                  <a:cubicBezTo>
                    <a:pt x="1859480" y="804857"/>
                    <a:pt x="1859480" y="804857"/>
                    <a:pt x="1859480" y="804857"/>
                  </a:cubicBezTo>
                  <a:cubicBezTo>
                    <a:pt x="1859480" y="805364"/>
                    <a:pt x="1858972" y="805871"/>
                    <a:pt x="1858972" y="805871"/>
                  </a:cubicBezTo>
                  <a:cubicBezTo>
                    <a:pt x="1858972" y="805871"/>
                    <a:pt x="1858972" y="805871"/>
                    <a:pt x="1858972" y="805871"/>
                  </a:cubicBezTo>
                  <a:cubicBezTo>
                    <a:pt x="1858972" y="805364"/>
                    <a:pt x="1859480" y="805364"/>
                    <a:pt x="1859480" y="804857"/>
                  </a:cubicBezTo>
                  <a:close/>
                  <a:moveTo>
                    <a:pt x="1859480" y="804857"/>
                  </a:moveTo>
                  <a:cubicBezTo>
                    <a:pt x="1861002" y="802827"/>
                    <a:pt x="1862524" y="800290"/>
                    <a:pt x="1864046" y="797754"/>
                  </a:cubicBezTo>
                  <a:cubicBezTo>
                    <a:pt x="1864046" y="797754"/>
                    <a:pt x="1864046" y="797754"/>
                    <a:pt x="1864046" y="797754"/>
                  </a:cubicBezTo>
                  <a:cubicBezTo>
                    <a:pt x="1863031" y="799783"/>
                    <a:pt x="1861509" y="802320"/>
                    <a:pt x="1859480" y="804857"/>
                  </a:cubicBezTo>
                  <a:cubicBezTo>
                    <a:pt x="1859987" y="804857"/>
                    <a:pt x="1859987" y="804857"/>
                    <a:pt x="1859480" y="804857"/>
                  </a:cubicBezTo>
                  <a:close/>
                  <a:moveTo>
                    <a:pt x="1858465" y="806886"/>
                  </a:moveTo>
                  <a:cubicBezTo>
                    <a:pt x="1858465" y="806886"/>
                    <a:pt x="1858465" y="806886"/>
                    <a:pt x="1858465" y="806886"/>
                  </a:cubicBezTo>
                  <a:cubicBezTo>
                    <a:pt x="1858465" y="807393"/>
                    <a:pt x="1857958" y="807393"/>
                    <a:pt x="1857958" y="807901"/>
                  </a:cubicBezTo>
                  <a:cubicBezTo>
                    <a:pt x="1857958" y="807901"/>
                    <a:pt x="1857958" y="807901"/>
                    <a:pt x="1857958" y="807901"/>
                  </a:cubicBezTo>
                  <a:cubicBezTo>
                    <a:pt x="1857958" y="807393"/>
                    <a:pt x="1857958" y="806886"/>
                    <a:pt x="1858465" y="806886"/>
                  </a:cubicBezTo>
                  <a:close/>
                  <a:moveTo>
                    <a:pt x="1874193" y="781011"/>
                  </a:moveTo>
                  <a:cubicBezTo>
                    <a:pt x="1874701" y="780503"/>
                    <a:pt x="1875208" y="779489"/>
                    <a:pt x="1875208" y="778981"/>
                  </a:cubicBezTo>
                  <a:cubicBezTo>
                    <a:pt x="1875208" y="778981"/>
                    <a:pt x="1875208" y="778981"/>
                    <a:pt x="1875208" y="778981"/>
                  </a:cubicBezTo>
                  <a:cubicBezTo>
                    <a:pt x="1875208" y="779996"/>
                    <a:pt x="1874701" y="780503"/>
                    <a:pt x="1874193" y="781011"/>
                  </a:cubicBezTo>
                  <a:cubicBezTo>
                    <a:pt x="1874193" y="781011"/>
                    <a:pt x="1874193" y="781011"/>
                    <a:pt x="1874193" y="781011"/>
                  </a:cubicBezTo>
                  <a:close/>
                  <a:moveTo>
                    <a:pt x="1876730" y="777459"/>
                  </a:moveTo>
                  <a:cubicBezTo>
                    <a:pt x="1876730" y="777459"/>
                    <a:pt x="1876730" y="777459"/>
                    <a:pt x="1876730" y="777459"/>
                  </a:cubicBezTo>
                  <a:cubicBezTo>
                    <a:pt x="1877745" y="775430"/>
                    <a:pt x="1878760" y="773908"/>
                    <a:pt x="1880282" y="771878"/>
                  </a:cubicBezTo>
                  <a:cubicBezTo>
                    <a:pt x="1880282" y="771878"/>
                    <a:pt x="1880282" y="771878"/>
                    <a:pt x="1880282" y="771878"/>
                  </a:cubicBezTo>
                  <a:cubicBezTo>
                    <a:pt x="1878760" y="773400"/>
                    <a:pt x="1877745" y="775430"/>
                    <a:pt x="1876730" y="777459"/>
                  </a:cubicBezTo>
                  <a:close/>
                  <a:moveTo>
                    <a:pt x="1892966" y="621192"/>
                  </a:moveTo>
                  <a:cubicBezTo>
                    <a:pt x="1892966" y="621192"/>
                    <a:pt x="1892966" y="621192"/>
                    <a:pt x="1892966" y="621192"/>
                  </a:cubicBezTo>
                  <a:cubicBezTo>
                    <a:pt x="1893980" y="622206"/>
                    <a:pt x="1894488" y="623729"/>
                    <a:pt x="1895502" y="625251"/>
                  </a:cubicBezTo>
                  <a:cubicBezTo>
                    <a:pt x="1895502" y="625251"/>
                    <a:pt x="1895502" y="625251"/>
                    <a:pt x="1895502" y="625251"/>
                  </a:cubicBezTo>
                  <a:cubicBezTo>
                    <a:pt x="1894488" y="623729"/>
                    <a:pt x="1893473" y="622714"/>
                    <a:pt x="1892966" y="621192"/>
                  </a:cubicBezTo>
                  <a:close/>
                  <a:moveTo>
                    <a:pt x="1917319" y="651633"/>
                  </a:moveTo>
                  <a:cubicBezTo>
                    <a:pt x="1917319" y="652141"/>
                    <a:pt x="1917319" y="652141"/>
                    <a:pt x="1917319" y="651633"/>
                  </a:cubicBezTo>
                  <a:cubicBezTo>
                    <a:pt x="1917319" y="652141"/>
                    <a:pt x="1917319" y="652141"/>
                    <a:pt x="1917319" y="651633"/>
                  </a:cubicBezTo>
                  <a:cubicBezTo>
                    <a:pt x="1917319" y="652141"/>
                    <a:pt x="1917319" y="652141"/>
                    <a:pt x="1917319" y="651633"/>
                  </a:cubicBezTo>
                  <a:close/>
                  <a:moveTo>
                    <a:pt x="1925944" y="666854"/>
                  </a:moveTo>
                  <a:cubicBezTo>
                    <a:pt x="1925944" y="666854"/>
                    <a:pt x="1925944" y="666854"/>
                    <a:pt x="1925944" y="666854"/>
                  </a:cubicBezTo>
                  <a:cubicBezTo>
                    <a:pt x="1925944" y="667362"/>
                    <a:pt x="1925944" y="667362"/>
                    <a:pt x="1925944" y="667362"/>
                  </a:cubicBezTo>
                  <a:cubicBezTo>
                    <a:pt x="1925944" y="667362"/>
                    <a:pt x="1925944" y="667362"/>
                    <a:pt x="1925944" y="667362"/>
                  </a:cubicBezTo>
                  <a:cubicBezTo>
                    <a:pt x="1925944" y="666854"/>
                    <a:pt x="1925944" y="666854"/>
                    <a:pt x="1925944" y="666854"/>
                  </a:cubicBezTo>
                  <a:close/>
                  <a:moveTo>
                    <a:pt x="1925944" y="664317"/>
                  </a:moveTo>
                  <a:cubicBezTo>
                    <a:pt x="1925944" y="664317"/>
                    <a:pt x="1925437" y="664317"/>
                    <a:pt x="1925944" y="664317"/>
                  </a:cubicBezTo>
                  <a:cubicBezTo>
                    <a:pt x="1925437" y="664825"/>
                    <a:pt x="1925437" y="664825"/>
                    <a:pt x="1925944" y="664317"/>
                  </a:cubicBezTo>
                  <a:cubicBezTo>
                    <a:pt x="1925437" y="664317"/>
                    <a:pt x="1925437" y="664317"/>
                    <a:pt x="1925437" y="664317"/>
                  </a:cubicBezTo>
                  <a:cubicBezTo>
                    <a:pt x="1925437" y="664317"/>
                    <a:pt x="1925437" y="664317"/>
                    <a:pt x="1925944" y="664317"/>
                  </a:cubicBezTo>
                  <a:cubicBezTo>
                    <a:pt x="1925437" y="664317"/>
                    <a:pt x="1925944" y="664317"/>
                    <a:pt x="1925944" y="664317"/>
                  </a:cubicBezTo>
                  <a:close/>
                  <a:moveTo>
                    <a:pt x="1929496" y="664825"/>
                  </a:moveTo>
                  <a:cubicBezTo>
                    <a:pt x="1930003" y="664825"/>
                    <a:pt x="1930510" y="664825"/>
                    <a:pt x="1930510" y="664825"/>
                  </a:cubicBezTo>
                  <a:cubicBezTo>
                    <a:pt x="1931018" y="664825"/>
                    <a:pt x="1931525" y="664825"/>
                    <a:pt x="1932032" y="665332"/>
                  </a:cubicBezTo>
                  <a:cubicBezTo>
                    <a:pt x="1932032" y="665332"/>
                    <a:pt x="1932032" y="665332"/>
                    <a:pt x="1932032" y="665332"/>
                  </a:cubicBezTo>
                  <a:cubicBezTo>
                    <a:pt x="1931018" y="664825"/>
                    <a:pt x="1930510" y="664825"/>
                    <a:pt x="1929496" y="664825"/>
                  </a:cubicBezTo>
                  <a:close/>
                  <a:moveTo>
                    <a:pt x="1924929" y="664317"/>
                  </a:moveTo>
                  <a:cubicBezTo>
                    <a:pt x="1924929" y="664317"/>
                    <a:pt x="1924929" y="664317"/>
                    <a:pt x="1924929" y="664317"/>
                  </a:cubicBezTo>
                  <a:cubicBezTo>
                    <a:pt x="1924929" y="664317"/>
                    <a:pt x="1925437" y="664317"/>
                    <a:pt x="1924929" y="664317"/>
                  </a:cubicBezTo>
                  <a:cubicBezTo>
                    <a:pt x="1925437" y="664317"/>
                    <a:pt x="1924929" y="664317"/>
                    <a:pt x="1924929" y="664317"/>
                  </a:cubicBezTo>
                  <a:close/>
                  <a:moveTo>
                    <a:pt x="1936599" y="666854"/>
                  </a:moveTo>
                  <a:cubicBezTo>
                    <a:pt x="1936599" y="666854"/>
                    <a:pt x="1936599" y="666854"/>
                    <a:pt x="1936599" y="666854"/>
                  </a:cubicBezTo>
                  <a:cubicBezTo>
                    <a:pt x="1936599" y="666854"/>
                    <a:pt x="1936599" y="666854"/>
                    <a:pt x="1936599" y="666854"/>
                  </a:cubicBezTo>
                  <a:cubicBezTo>
                    <a:pt x="1936599" y="666854"/>
                    <a:pt x="1936599" y="666854"/>
                    <a:pt x="1936599" y="666854"/>
                  </a:cubicBezTo>
                  <a:cubicBezTo>
                    <a:pt x="1936599" y="666854"/>
                    <a:pt x="1936599" y="666854"/>
                    <a:pt x="1936599" y="666854"/>
                  </a:cubicBezTo>
                  <a:close/>
                  <a:moveTo>
                    <a:pt x="1938628" y="666347"/>
                  </a:moveTo>
                  <a:cubicBezTo>
                    <a:pt x="1938628" y="666347"/>
                    <a:pt x="1938628" y="666347"/>
                    <a:pt x="1938628" y="666347"/>
                  </a:cubicBezTo>
                  <a:cubicBezTo>
                    <a:pt x="1938628" y="665840"/>
                    <a:pt x="1938628" y="665840"/>
                    <a:pt x="1939136" y="665332"/>
                  </a:cubicBezTo>
                  <a:cubicBezTo>
                    <a:pt x="1939136" y="665332"/>
                    <a:pt x="1939643" y="665332"/>
                    <a:pt x="1939643" y="665332"/>
                  </a:cubicBezTo>
                  <a:cubicBezTo>
                    <a:pt x="1939643" y="665332"/>
                    <a:pt x="1939136" y="665332"/>
                    <a:pt x="1939136" y="665840"/>
                  </a:cubicBezTo>
                  <a:cubicBezTo>
                    <a:pt x="1939136" y="666347"/>
                    <a:pt x="1938628" y="666347"/>
                    <a:pt x="1938628" y="666347"/>
                  </a:cubicBezTo>
                  <a:close/>
                  <a:moveTo>
                    <a:pt x="1940658" y="665840"/>
                  </a:moveTo>
                  <a:cubicBezTo>
                    <a:pt x="1941165" y="665840"/>
                    <a:pt x="1941165" y="665840"/>
                    <a:pt x="1940658" y="665840"/>
                  </a:cubicBezTo>
                  <a:cubicBezTo>
                    <a:pt x="1941165" y="666347"/>
                    <a:pt x="1941165" y="666347"/>
                    <a:pt x="1940658" y="665840"/>
                  </a:cubicBezTo>
                  <a:cubicBezTo>
                    <a:pt x="1941165" y="665840"/>
                    <a:pt x="1941165" y="665840"/>
                    <a:pt x="1940658" y="665840"/>
                  </a:cubicBezTo>
                  <a:close/>
                  <a:moveTo>
                    <a:pt x="1940150" y="665332"/>
                  </a:moveTo>
                  <a:cubicBezTo>
                    <a:pt x="1940150" y="665332"/>
                    <a:pt x="1940658" y="665332"/>
                    <a:pt x="1940658" y="665332"/>
                  </a:cubicBezTo>
                  <a:cubicBezTo>
                    <a:pt x="1940658" y="665840"/>
                    <a:pt x="1940150" y="665332"/>
                    <a:pt x="1940150" y="665332"/>
                  </a:cubicBezTo>
                  <a:close/>
                  <a:moveTo>
                    <a:pt x="1941165" y="666347"/>
                  </a:moveTo>
                  <a:cubicBezTo>
                    <a:pt x="1941165" y="666347"/>
                    <a:pt x="1941165" y="666347"/>
                    <a:pt x="1941165" y="666347"/>
                  </a:cubicBezTo>
                  <a:cubicBezTo>
                    <a:pt x="1941165" y="666347"/>
                    <a:pt x="1941165" y="666347"/>
                    <a:pt x="1941165" y="666347"/>
                  </a:cubicBezTo>
                  <a:cubicBezTo>
                    <a:pt x="1941165" y="666347"/>
                    <a:pt x="1941165" y="666347"/>
                    <a:pt x="1941165" y="666347"/>
                  </a:cubicBezTo>
                  <a:close/>
                  <a:moveTo>
                    <a:pt x="1936091" y="666347"/>
                  </a:moveTo>
                  <a:cubicBezTo>
                    <a:pt x="1935077" y="665840"/>
                    <a:pt x="1933555" y="665332"/>
                    <a:pt x="1932032" y="664825"/>
                  </a:cubicBezTo>
                  <a:cubicBezTo>
                    <a:pt x="1932032" y="664825"/>
                    <a:pt x="1932032" y="664825"/>
                    <a:pt x="1932032" y="664825"/>
                  </a:cubicBezTo>
                  <a:cubicBezTo>
                    <a:pt x="1933555" y="665332"/>
                    <a:pt x="1934569" y="665840"/>
                    <a:pt x="1936091" y="666347"/>
                  </a:cubicBezTo>
                  <a:cubicBezTo>
                    <a:pt x="1936091" y="666347"/>
                    <a:pt x="1936091" y="666347"/>
                    <a:pt x="1936091" y="666347"/>
                  </a:cubicBezTo>
                  <a:close/>
                  <a:moveTo>
                    <a:pt x="1898039" y="629310"/>
                  </a:moveTo>
                  <a:cubicBezTo>
                    <a:pt x="1898039" y="629310"/>
                    <a:pt x="1898039" y="629310"/>
                    <a:pt x="1898039" y="629310"/>
                  </a:cubicBezTo>
                  <a:cubicBezTo>
                    <a:pt x="1897532" y="628802"/>
                    <a:pt x="1897024" y="627787"/>
                    <a:pt x="1896517" y="627280"/>
                  </a:cubicBezTo>
                  <a:cubicBezTo>
                    <a:pt x="1896517" y="627280"/>
                    <a:pt x="1896517" y="627280"/>
                    <a:pt x="1896517" y="627280"/>
                  </a:cubicBezTo>
                  <a:cubicBezTo>
                    <a:pt x="1897024" y="627787"/>
                    <a:pt x="1897532" y="628802"/>
                    <a:pt x="1898039" y="629310"/>
                  </a:cubicBezTo>
                  <a:close/>
                  <a:moveTo>
                    <a:pt x="1898039" y="629310"/>
                  </a:moveTo>
                  <a:cubicBezTo>
                    <a:pt x="1898547" y="629817"/>
                    <a:pt x="1898547" y="630324"/>
                    <a:pt x="1899054" y="630832"/>
                  </a:cubicBezTo>
                  <a:cubicBezTo>
                    <a:pt x="1899054" y="630832"/>
                    <a:pt x="1898547" y="630324"/>
                    <a:pt x="1898039" y="629310"/>
                  </a:cubicBezTo>
                  <a:cubicBezTo>
                    <a:pt x="1898039" y="629817"/>
                    <a:pt x="1898039" y="629310"/>
                    <a:pt x="1898039" y="629310"/>
                  </a:cubicBezTo>
                  <a:close/>
                  <a:moveTo>
                    <a:pt x="1900576" y="632861"/>
                  </a:moveTo>
                  <a:cubicBezTo>
                    <a:pt x="1901083" y="633876"/>
                    <a:pt x="1902098" y="634383"/>
                    <a:pt x="1902605" y="635398"/>
                  </a:cubicBezTo>
                  <a:cubicBezTo>
                    <a:pt x="1902605" y="635398"/>
                    <a:pt x="1902605" y="635398"/>
                    <a:pt x="1902605" y="635398"/>
                  </a:cubicBezTo>
                  <a:cubicBezTo>
                    <a:pt x="1901591" y="634383"/>
                    <a:pt x="1901083" y="633368"/>
                    <a:pt x="1900576" y="632861"/>
                  </a:cubicBezTo>
                  <a:close/>
                  <a:moveTo>
                    <a:pt x="1896517" y="627280"/>
                  </a:moveTo>
                  <a:cubicBezTo>
                    <a:pt x="1896517" y="627280"/>
                    <a:pt x="1896517" y="627280"/>
                    <a:pt x="1896517" y="627280"/>
                  </a:cubicBezTo>
                  <a:cubicBezTo>
                    <a:pt x="1896010" y="626773"/>
                    <a:pt x="1896010" y="626773"/>
                    <a:pt x="1895502" y="626265"/>
                  </a:cubicBezTo>
                  <a:cubicBezTo>
                    <a:pt x="1895502" y="626265"/>
                    <a:pt x="1895502" y="626265"/>
                    <a:pt x="1895502" y="626265"/>
                  </a:cubicBezTo>
                  <a:cubicBezTo>
                    <a:pt x="1896010" y="626265"/>
                    <a:pt x="1896010" y="626773"/>
                    <a:pt x="1896517" y="627280"/>
                  </a:cubicBezTo>
                  <a:close/>
                  <a:moveTo>
                    <a:pt x="1917826" y="652141"/>
                  </a:moveTo>
                  <a:cubicBezTo>
                    <a:pt x="1917826" y="652648"/>
                    <a:pt x="1918334" y="652648"/>
                    <a:pt x="1918334" y="653156"/>
                  </a:cubicBezTo>
                  <a:cubicBezTo>
                    <a:pt x="1918334" y="652648"/>
                    <a:pt x="1917826" y="652648"/>
                    <a:pt x="1917826" y="652141"/>
                  </a:cubicBezTo>
                  <a:cubicBezTo>
                    <a:pt x="1917826" y="652141"/>
                    <a:pt x="1917826" y="652141"/>
                    <a:pt x="1917826" y="652141"/>
                  </a:cubicBezTo>
                  <a:close/>
                  <a:moveTo>
                    <a:pt x="1921378" y="657214"/>
                  </a:moveTo>
                  <a:cubicBezTo>
                    <a:pt x="1921885" y="658229"/>
                    <a:pt x="1922392" y="658736"/>
                    <a:pt x="1922900" y="659751"/>
                  </a:cubicBezTo>
                  <a:cubicBezTo>
                    <a:pt x="1922392" y="659244"/>
                    <a:pt x="1922392" y="658736"/>
                    <a:pt x="1921885" y="658229"/>
                  </a:cubicBezTo>
                  <a:cubicBezTo>
                    <a:pt x="1921378" y="657214"/>
                    <a:pt x="1920363" y="656200"/>
                    <a:pt x="1919856" y="655185"/>
                  </a:cubicBezTo>
                  <a:cubicBezTo>
                    <a:pt x="1920363" y="656200"/>
                    <a:pt x="1920870" y="656707"/>
                    <a:pt x="1921378" y="657214"/>
                  </a:cubicBezTo>
                  <a:close/>
                  <a:moveTo>
                    <a:pt x="1939136" y="668884"/>
                  </a:moveTo>
                  <a:cubicBezTo>
                    <a:pt x="1938628" y="668376"/>
                    <a:pt x="1938121" y="668376"/>
                    <a:pt x="1938121" y="667869"/>
                  </a:cubicBezTo>
                  <a:cubicBezTo>
                    <a:pt x="1938121" y="667869"/>
                    <a:pt x="1938121" y="667869"/>
                    <a:pt x="1938121" y="667869"/>
                  </a:cubicBezTo>
                  <a:cubicBezTo>
                    <a:pt x="1938628" y="668376"/>
                    <a:pt x="1938628" y="668376"/>
                    <a:pt x="1939136" y="668884"/>
                  </a:cubicBezTo>
                  <a:cubicBezTo>
                    <a:pt x="1939136" y="668376"/>
                    <a:pt x="1939136" y="668376"/>
                    <a:pt x="1939136" y="667869"/>
                  </a:cubicBezTo>
                  <a:cubicBezTo>
                    <a:pt x="1939136" y="667869"/>
                    <a:pt x="1939136" y="667869"/>
                    <a:pt x="1939136" y="667869"/>
                  </a:cubicBezTo>
                  <a:cubicBezTo>
                    <a:pt x="1939136" y="667869"/>
                    <a:pt x="1939136" y="668376"/>
                    <a:pt x="1939136" y="668884"/>
                  </a:cubicBezTo>
                  <a:close/>
                  <a:moveTo>
                    <a:pt x="1941672" y="667362"/>
                  </a:moveTo>
                  <a:cubicBezTo>
                    <a:pt x="1941672" y="667362"/>
                    <a:pt x="1941672" y="667869"/>
                    <a:pt x="1941672" y="667362"/>
                  </a:cubicBezTo>
                  <a:cubicBezTo>
                    <a:pt x="1941672" y="667362"/>
                    <a:pt x="1941672" y="667362"/>
                    <a:pt x="1941672" y="667362"/>
                  </a:cubicBezTo>
                  <a:cubicBezTo>
                    <a:pt x="1941672" y="667362"/>
                    <a:pt x="1941672" y="667362"/>
                    <a:pt x="1941672" y="667362"/>
                  </a:cubicBezTo>
                  <a:close/>
                  <a:moveTo>
                    <a:pt x="1940150" y="670913"/>
                  </a:moveTo>
                  <a:cubicBezTo>
                    <a:pt x="1940150" y="671928"/>
                    <a:pt x="1940150" y="672435"/>
                    <a:pt x="1939643" y="673450"/>
                  </a:cubicBezTo>
                  <a:cubicBezTo>
                    <a:pt x="1940150" y="672943"/>
                    <a:pt x="1940150" y="671928"/>
                    <a:pt x="1940150" y="670913"/>
                  </a:cubicBezTo>
                  <a:cubicBezTo>
                    <a:pt x="1940150" y="670913"/>
                    <a:pt x="1940150" y="670913"/>
                    <a:pt x="1940150" y="670913"/>
                  </a:cubicBezTo>
                  <a:close/>
                  <a:moveTo>
                    <a:pt x="1926451" y="669391"/>
                  </a:moveTo>
                  <a:cubicBezTo>
                    <a:pt x="1926451" y="669391"/>
                    <a:pt x="1926451" y="669898"/>
                    <a:pt x="1926451" y="669391"/>
                  </a:cubicBezTo>
                  <a:cubicBezTo>
                    <a:pt x="1926451" y="669898"/>
                    <a:pt x="1926451" y="669391"/>
                    <a:pt x="1926451" y="669391"/>
                  </a:cubicBezTo>
                  <a:cubicBezTo>
                    <a:pt x="1926451" y="669391"/>
                    <a:pt x="1926451" y="669391"/>
                    <a:pt x="1926451" y="669391"/>
                  </a:cubicBezTo>
                  <a:close/>
                  <a:moveTo>
                    <a:pt x="1891444" y="618655"/>
                  </a:moveTo>
                  <a:cubicBezTo>
                    <a:pt x="1891951" y="619670"/>
                    <a:pt x="1892458" y="620177"/>
                    <a:pt x="1892966" y="621192"/>
                  </a:cubicBezTo>
                  <a:cubicBezTo>
                    <a:pt x="1892966" y="621192"/>
                    <a:pt x="1892966" y="621192"/>
                    <a:pt x="1892966" y="621192"/>
                  </a:cubicBezTo>
                  <a:cubicBezTo>
                    <a:pt x="1892458" y="620177"/>
                    <a:pt x="1891951" y="619162"/>
                    <a:pt x="1891444" y="618655"/>
                  </a:cubicBezTo>
                  <a:cubicBezTo>
                    <a:pt x="1891444" y="618655"/>
                    <a:pt x="1891444" y="618655"/>
                    <a:pt x="1891444" y="618655"/>
                  </a:cubicBezTo>
                  <a:close/>
                  <a:moveTo>
                    <a:pt x="1903113" y="635905"/>
                  </a:moveTo>
                  <a:cubicBezTo>
                    <a:pt x="1904128" y="636920"/>
                    <a:pt x="1904635" y="637935"/>
                    <a:pt x="1905650" y="638949"/>
                  </a:cubicBezTo>
                  <a:cubicBezTo>
                    <a:pt x="1905142" y="637935"/>
                    <a:pt x="1904128" y="636920"/>
                    <a:pt x="1903113" y="635905"/>
                  </a:cubicBezTo>
                  <a:cubicBezTo>
                    <a:pt x="1903113" y="635905"/>
                    <a:pt x="1903113" y="635905"/>
                    <a:pt x="1903113" y="635905"/>
                  </a:cubicBezTo>
                  <a:close/>
                  <a:moveTo>
                    <a:pt x="1907172" y="686641"/>
                  </a:moveTo>
                  <a:cubicBezTo>
                    <a:pt x="1908186" y="686134"/>
                    <a:pt x="1908694" y="686134"/>
                    <a:pt x="1909708" y="685627"/>
                  </a:cubicBezTo>
                  <a:cubicBezTo>
                    <a:pt x="1908186" y="686134"/>
                    <a:pt x="1906664" y="687149"/>
                    <a:pt x="1904635" y="687656"/>
                  </a:cubicBezTo>
                  <a:cubicBezTo>
                    <a:pt x="1905142" y="687656"/>
                    <a:pt x="1905650" y="687149"/>
                    <a:pt x="1906157" y="687149"/>
                  </a:cubicBezTo>
                  <a:cubicBezTo>
                    <a:pt x="1907172" y="686641"/>
                    <a:pt x="1907172" y="686641"/>
                    <a:pt x="1907172" y="686641"/>
                  </a:cubicBezTo>
                  <a:close/>
                  <a:moveTo>
                    <a:pt x="1881296" y="605971"/>
                  </a:moveTo>
                  <a:cubicBezTo>
                    <a:pt x="1880789" y="605971"/>
                    <a:pt x="1880282" y="605464"/>
                    <a:pt x="1880282" y="605464"/>
                  </a:cubicBezTo>
                  <a:cubicBezTo>
                    <a:pt x="1880282" y="605464"/>
                    <a:pt x="1880282" y="605464"/>
                    <a:pt x="1880282" y="605464"/>
                  </a:cubicBezTo>
                  <a:cubicBezTo>
                    <a:pt x="1880789" y="605464"/>
                    <a:pt x="1881296" y="605464"/>
                    <a:pt x="1881296" y="605971"/>
                  </a:cubicBezTo>
                  <a:close/>
                  <a:moveTo>
                    <a:pt x="1883326" y="606986"/>
                  </a:moveTo>
                  <a:cubicBezTo>
                    <a:pt x="1882818" y="606986"/>
                    <a:pt x="1882818" y="606986"/>
                    <a:pt x="1883326" y="606986"/>
                  </a:cubicBezTo>
                  <a:cubicBezTo>
                    <a:pt x="1882818" y="606986"/>
                    <a:pt x="1882818" y="606986"/>
                    <a:pt x="1883326" y="606986"/>
                  </a:cubicBezTo>
                  <a:close/>
                  <a:moveTo>
                    <a:pt x="1891444" y="691715"/>
                  </a:moveTo>
                  <a:cubicBezTo>
                    <a:pt x="1890936" y="691715"/>
                    <a:pt x="1890936" y="691715"/>
                    <a:pt x="1891444" y="691715"/>
                  </a:cubicBezTo>
                  <a:cubicBezTo>
                    <a:pt x="1889921" y="692222"/>
                    <a:pt x="1889414" y="692222"/>
                    <a:pt x="1888399" y="692222"/>
                  </a:cubicBezTo>
                  <a:cubicBezTo>
                    <a:pt x="1888399" y="692222"/>
                    <a:pt x="1888399" y="692222"/>
                    <a:pt x="1888399" y="692222"/>
                  </a:cubicBezTo>
                  <a:cubicBezTo>
                    <a:pt x="1889414" y="692222"/>
                    <a:pt x="1890429" y="691715"/>
                    <a:pt x="1891444" y="691715"/>
                  </a:cubicBezTo>
                  <a:close/>
                  <a:moveTo>
                    <a:pt x="1879267" y="604956"/>
                  </a:moveTo>
                  <a:cubicBezTo>
                    <a:pt x="1878760" y="604956"/>
                    <a:pt x="1878760" y="604449"/>
                    <a:pt x="1878252" y="604449"/>
                  </a:cubicBezTo>
                  <a:cubicBezTo>
                    <a:pt x="1877237" y="603941"/>
                    <a:pt x="1876223" y="603941"/>
                    <a:pt x="1875208" y="603941"/>
                  </a:cubicBezTo>
                  <a:cubicBezTo>
                    <a:pt x="1876730" y="603941"/>
                    <a:pt x="1878252" y="604449"/>
                    <a:pt x="1879267" y="604956"/>
                  </a:cubicBezTo>
                  <a:cubicBezTo>
                    <a:pt x="1879267" y="604956"/>
                    <a:pt x="1879267" y="604956"/>
                    <a:pt x="1879267" y="604956"/>
                  </a:cubicBezTo>
                  <a:close/>
                  <a:moveTo>
                    <a:pt x="1874701" y="603941"/>
                  </a:moveTo>
                  <a:cubicBezTo>
                    <a:pt x="1874701" y="603941"/>
                    <a:pt x="1874701" y="603941"/>
                    <a:pt x="1874701" y="603941"/>
                  </a:cubicBezTo>
                  <a:cubicBezTo>
                    <a:pt x="1875208" y="603941"/>
                    <a:pt x="1875208" y="603941"/>
                    <a:pt x="1875208" y="603941"/>
                  </a:cubicBezTo>
                  <a:cubicBezTo>
                    <a:pt x="1875208" y="603941"/>
                    <a:pt x="1874701" y="603941"/>
                    <a:pt x="1874701" y="603941"/>
                  </a:cubicBezTo>
                  <a:close/>
                  <a:moveTo>
                    <a:pt x="1881296" y="769849"/>
                  </a:moveTo>
                  <a:cubicBezTo>
                    <a:pt x="1881296" y="769849"/>
                    <a:pt x="1881296" y="769849"/>
                    <a:pt x="1881296" y="769849"/>
                  </a:cubicBezTo>
                  <a:cubicBezTo>
                    <a:pt x="1881804" y="768834"/>
                    <a:pt x="1882311" y="768327"/>
                    <a:pt x="1882818" y="767312"/>
                  </a:cubicBezTo>
                  <a:cubicBezTo>
                    <a:pt x="1881804" y="768327"/>
                    <a:pt x="1881804" y="768834"/>
                    <a:pt x="1881296" y="769849"/>
                  </a:cubicBezTo>
                  <a:close/>
                  <a:moveTo>
                    <a:pt x="1880789" y="770356"/>
                  </a:moveTo>
                  <a:cubicBezTo>
                    <a:pt x="1880789" y="770356"/>
                    <a:pt x="1880789" y="770356"/>
                    <a:pt x="1880789" y="770356"/>
                  </a:cubicBezTo>
                  <a:cubicBezTo>
                    <a:pt x="1880789" y="770863"/>
                    <a:pt x="1880282" y="770863"/>
                    <a:pt x="1880282" y="771371"/>
                  </a:cubicBezTo>
                  <a:cubicBezTo>
                    <a:pt x="1880282" y="771371"/>
                    <a:pt x="1880282" y="771371"/>
                    <a:pt x="1880282" y="771371"/>
                  </a:cubicBezTo>
                  <a:cubicBezTo>
                    <a:pt x="1880282" y="771371"/>
                    <a:pt x="1880282" y="770863"/>
                    <a:pt x="1880789" y="770356"/>
                  </a:cubicBezTo>
                  <a:close/>
                  <a:moveTo>
                    <a:pt x="1851869" y="816526"/>
                  </a:moveTo>
                  <a:cubicBezTo>
                    <a:pt x="1851869" y="816526"/>
                    <a:pt x="1851869" y="816526"/>
                    <a:pt x="1851869" y="816526"/>
                  </a:cubicBezTo>
                  <a:cubicBezTo>
                    <a:pt x="1852884" y="815004"/>
                    <a:pt x="1853899" y="813482"/>
                    <a:pt x="1854913" y="812467"/>
                  </a:cubicBezTo>
                  <a:cubicBezTo>
                    <a:pt x="1854913" y="812467"/>
                    <a:pt x="1854913" y="812467"/>
                    <a:pt x="1854913" y="812467"/>
                  </a:cubicBezTo>
                  <a:cubicBezTo>
                    <a:pt x="1853899" y="813989"/>
                    <a:pt x="1852884" y="815004"/>
                    <a:pt x="1851869" y="816526"/>
                  </a:cubicBezTo>
                  <a:close/>
                  <a:moveTo>
                    <a:pt x="1854913" y="811960"/>
                  </a:moveTo>
                  <a:cubicBezTo>
                    <a:pt x="1855421" y="811452"/>
                    <a:pt x="1855928" y="810945"/>
                    <a:pt x="1856436" y="809930"/>
                  </a:cubicBezTo>
                  <a:cubicBezTo>
                    <a:pt x="1856436" y="809930"/>
                    <a:pt x="1856436" y="809930"/>
                    <a:pt x="1856436" y="809930"/>
                  </a:cubicBezTo>
                  <a:cubicBezTo>
                    <a:pt x="1855421" y="810945"/>
                    <a:pt x="1855421" y="811452"/>
                    <a:pt x="1854913" y="811960"/>
                  </a:cubicBezTo>
                  <a:cubicBezTo>
                    <a:pt x="1854913" y="811960"/>
                    <a:pt x="1854913" y="811960"/>
                    <a:pt x="1854913" y="811960"/>
                  </a:cubicBezTo>
                  <a:close/>
                  <a:moveTo>
                    <a:pt x="2058365" y="723679"/>
                  </a:moveTo>
                  <a:cubicBezTo>
                    <a:pt x="2056336" y="725201"/>
                    <a:pt x="2054306" y="726723"/>
                    <a:pt x="2052277" y="728245"/>
                  </a:cubicBezTo>
                  <a:cubicBezTo>
                    <a:pt x="2052277" y="728245"/>
                    <a:pt x="2052277" y="728245"/>
                    <a:pt x="2052277" y="728245"/>
                  </a:cubicBezTo>
                  <a:cubicBezTo>
                    <a:pt x="2054306" y="726723"/>
                    <a:pt x="2056336" y="725201"/>
                    <a:pt x="2058365" y="723679"/>
                  </a:cubicBezTo>
                  <a:close/>
                  <a:moveTo>
                    <a:pt x="2066483" y="718098"/>
                  </a:moveTo>
                  <a:cubicBezTo>
                    <a:pt x="2066483" y="718098"/>
                    <a:pt x="2066483" y="718098"/>
                    <a:pt x="2066483" y="718098"/>
                  </a:cubicBezTo>
                  <a:cubicBezTo>
                    <a:pt x="2065468" y="718605"/>
                    <a:pt x="2064961" y="719113"/>
                    <a:pt x="2063946" y="720127"/>
                  </a:cubicBezTo>
                  <a:cubicBezTo>
                    <a:pt x="2064454" y="719113"/>
                    <a:pt x="2065468" y="718605"/>
                    <a:pt x="2066483" y="718098"/>
                  </a:cubicBezTo>
                  <a:close/>
                  <a:moveTo>
                    <a:pt x="1876223" y="693237"/>
                  </a:moveTo>
                  <a:cubicBezTo>
                    <a:pt x="1876223" y="693237"/>
                    <a:pt x="1876223" y="693237"/>
                    <a:pt x="1876223" y="693237"/>
                  </a:cubicBezTo>
                  <a:cubicBezTo>
                    <a:pt x="1875715" y="693237"/>
                    <a:pt x="1875715" y="693237"/>
                    <a:pt x="1875208" y="693237"/>
                  </a:cubicBezTo>
                  <a:cubicBezTo>
                    <a:pt x="1875715" y="693237"/>
                    <a:pt x="1876223" y="693237"/>
                    <a:pt x="1876223" y="693237"/>
                  </a:cubicBezTo>
                  <a:close/>
                  <a:moveTo>
                    <a:pt x="1876730" y="693237"/>
                  </a:moveTo>
                  <a:cubicBezTo>
                    <a:pt x="1876730" y="693237"/>
                    <a:pt x="1876730" y="693237"/>
                    <a:pt x="1876730" y="693237"/>
                  </a:cubicBezTo>
                  <a:cubicBezTo>
                    <a:pt x="1877237" y="693237"/>
                    <a:pt x="1876730" y="693237"/>
                    <a:pt x="1876730" y="693237"/>
                  </a:cubicBezTo>
                  <a:cubicBezTo>
                    <a:pt x="1876730" y="693744"/>
                    <a:pt x="1876730" y="693237"/>
                    <a:pt x="1876730" y="693237"/>
                  </a:cubicBezTo>
                  <a:cubicBezTo>
                    <a:pt x="1876730" y="693237"/>
                    <a:pt x="1876730" y="693237"/>
                    <a:pt x="1876730" y="693237"/>
                  </a:cubicBezTo>
                  <a:close/>
                  <a:moveTo>
                    <a:pt x="1789464" y="821600"/>
                  </a:moveTo>
                  <a:cubicBezTo>
                    <a:pt x="1789464" y="821600"/>
                    <a:pt x="1788956" y="822107"/>
                    <a:pt x="1788956" y="822107"/>
                  </a:cubicBezTo>
                  <a:cubicBezTo>
                    <a:pt x="1788956" y="822107"/>
                    <a:pt x="1788956" y="822107"/>
                    <a:pt x="1788956" y="822107"/>
                  </a:cubicBezTo>
                  <a:cubicBezTo>
                    <a:pt x="1788956" y="822107"/>
                    <a:pt x="1788956" y="822107"/>
                    <a:pt x="1789464" y="821600"/>
                  </a:cubicBezTo>
                  <a:cubicBezTo>
                    <a:pt x="1789464" y="821600"/>
                    <a:pt x="1789464" y="821600"/>
                    <a:pt x="1789464" y="821600"/>
                  </a:cubicBezTo>
                  <a:close/>
                  <a:moveTo>
                    <a:pt x="1787942" y="877917"/>
                  </a:moveTo>
                  <a:cubicBezTo>
                    <a:pt x="1787942" y="877917"/>
                    <a:pt x="1787942" y="877917"/>
                    <a:pt x="1787942" y="877917"/>
                  </a:cubicBezTo>
                  <a:cubicBezTo>
                    <a:pt x="1787434" y="878424"/>
                    <a:pt x="1786927" y="878424"/>
                    <a:pt x="1786420" y="878931"/>
                  </a:cubicBezTo>
                  <a:cubicBezTo>
                    <a:pt x="1786927" y="878424"/>
                    <a:pt x="1787434" y="878424"/>
                    <a:pt x="1787942" y="877917"/>
                  </a:cubicBezTo>
                  <a:close/>
                  <a:moveTo>
                    <a:pt x="1795045" y="873350"/>
                  </a:moveTo>
                  <a:cubicBezTo>
                    <a:pt x="1795552" y="873350"/>
                    <a:pt x="1795552" y="872843"/>
                    <a:pt x="1796060" y="872843"/>
                  </a:cubicBezTo>
                  <a:cubicBezTo>
                    <a:pt x="1796060" y="872843"/>
                    <a:pt x="1796060" y="872843"/>
                    <a:pt x="1796060" y="872843"/>
                  </a:cubicBezTo>
                  <a:cubicBezTo>
                    <a:pt x="1795552" y="872843"/>
                    <a:pt x="1795045" y="872843"/>
                    <a:pt x="1795045" y="873350"/>
                  </a:cubicBezTo>
                  <a:cubicBezTo>
                    <a:pt x="1795045" y="873350"/>
                    <a:pt x="1795045" y="873350"/>
                    <a:pt x="1795045" y="873350"/>
                  </a:cubicBezTo>
                  <a:close/>
                  <a:moveTo>
                    <a:pt x="1796567" y="872336"/>
                  </a:moveTo>
                  <a:cubicBezTo>
                    <a:pt x="1796567" y="872336"/>
                    <a:pt x="1796567" y="871828"/>
                    <a:pt x="1796567" y="872336"/>
                  </a:cubicBezTo>
                  <a:cubicBezTo>
                    <a:pt x="1796567" y="871828"/>
                    <a:pt x="1796567" y="872336"/>
                    <a:pt x="1796567" y="872336"/>
                  </a:cubicBezTo>
                  <a:cubicBezTo>
                    <a:pt x="1796567" y="872336"/>
                    <a:pt x="1796567" y="872336"/>
                    <a:pt x="1796567" y="872336"/>
                  </a:cubicBezTo>
                  <a:close/>
                  <a:moveTo>
                    <a:pt x="1797074" y="872336"/>
                  </a:moveTo>
                  <a:cubicBezTo>
                    <a:pt x="1797074" y="872336"/>
                    <a:pt x="1797074" y="872336"/>
                    <a:pt x="1797074" y="872336"/>
                  </a:cubicBezTo>
                  <a:cubicBezTo>
                    <a:pt x="1797074" y="872336"/>
                    <a:pt x="1797074" y="872336"/>
                    <a:pt x="1797074" y="872336"/>
                  </a:cubicBezTo>
                  <a:cubicBezTo>
                    <a:pt x="1797074" y="872336"/>
                    <a:pt x="1797074" y="872336"/>
                    <a:pt x="1797074" y="872336"/>
                  </a:cubicBezTo>
                  <a:close/>
                  <a:moveTo>
                    <a:pt x="1800626" y="870814"/>
                  </a:moveTo>
                  <a:cubicBezTo>
                    <a:pt x="1800119" y="871321"/>
                    <a:pt x="1799104" y="871321"/>
                    <a:pt x="1798596" y="871828"/>
                  </a:cubicBezTo>
                  <a:cubicBezTo>
                    <a:pt x="1798089" y="871828"/>
                    <a:pt x="1798089" y="871828"/>
                    <a:pt x="1797582" y="872336"/>
                  </a:cubicBezTo>
                  <a:cubicBezTo>
                    <a:pt x="1797582" y="872336"/>
                    <a:pt x="1798089" y="872336"/>
                    <a:pt x="1798089" y="872336"/>
                  </a:cubicBezTo>
                  <a:cubicBezTo>
                    <a:pt x="1800626" y="871321"/>
                    <a:pt x="1803163" y="869799"/>
                    <a:pt x="1806207" y="868784"/>
                  </a:cubicBezTo>
                  <a:cubicBezTo>
                    <a:pt x="1806207" y="868784"/>
                    <a:pt x="1806207" y="868784"/>
                    <a:pt x="1806207" y="868784"/>
                  </a:cubicBezTo>
                  <a:cubicBezTo>
                    <a:pt x="1804177" y="869291"/>
                    <a:pt x="1802148" y="870306"/>
                    <a:pt x="1800626" y="870814"/>
                  </a:cubicBezTo>
                  <a:close/>
                  <a:moveTo>
                    <a:pt x="1820920" y="861681"/>
                  </a:moveTo>
                  <a:cubicBezTo>
                    <a:pt x="1820920" y="861681"/>
                    <a:pt x="1820920" y="861681"/>
                    <a:pt x="1820920" y="861681"/>
                  </a:cubicBezTo>
                  <a:cubicBezTo>
                    <a:pt x="1820920" y="861681"/>
                    <a:pt x="1820920" y="861681"/>
                    <a:pt x="1820920" y="861681"/>
                  </a:cubicBezTo>
                  <a:close/>
                  <a:moveTo>
                    <a:pt x="1814832" y="857622"/>
                  </a:moveTo>
                  <a:cubicBezTo>
                    <a:pt x="1814832" y="857622"/>
                    <a:pt x="1815339" y="857115"/>
                    <a:pt x="1815339" y="857115"/>
                  </a:cubicBezTo>
                  <a:cubicBezTo>
                    <a:pt x="1815339" y="857115"/>
                    <a:pt x="1815339" y="857622"/>
                    <a:pt x="1814832" y="857622"/>
                  </a:cubicBezTo>
                  <a:cubicBezTo>
                    <a:pt x="1814832" y="857622"/>
                    <a:pt x="1814832" y="857622"/>
                    <a:pt x="1814832" y="857622"/>
                  </a:cubicBezTo>
                  <a:close/>
                  <a:moveTo>
                    <a:pt x="1849840" y="819570"/>
                  </a:moveTo>
                  <a:cubicBezTo>
                    <a:pt x="1849840" y="819570"/>
                    <a:pt x="1849840" y="819570"/>
                    <a:pt x="1849840" y="819570"/>
                  </a:cubicBezTo>
                  <a:cubicBezTo>
                    <a:pt x="1849332" y="820077"/>
                    <a:pt x="1849332" y="820585"/>
                    <a:pt x="1848825" y="821092"/>
                  </a:cubicBezTo>
                  <a:cubicBezTo>
                    <a:pt x="1848825" y="821092"/>
                    <a:pt x="1848825" y="821092"/>
                    <a:pt x="1848825" y="821092"/>
                  </a:cubicBezTo>
                  <a:cubicBezTo>
                    <a:pt x="1848825" y="820077"/>
                    <a:pt x="1849332" y="819570"/>
                    <a:pt x="1849840" y="819570"/>
                  </a:cubicBezTo>
                  <a:close/>
                  <a:moveTo>
                    <a:pt x="2036042" y="739407"/>
                  </a:moveTo>
                  <a:cubicBezTo>
                    <a:pt x="2036042" y="739407"/>
                    <a:pt x="2036042" y="739407"/>
                    <a:pt x="2036042" y="739407"/>
                  </a:cubicBezTo>
                  <a:cubicBezTo>
                    <a:pt x="2035534" y="739914"/>
                    <a:pt x="2035027" y="740422"/>
                    <a:pt x="2034012" y="740929"/>
                  </a:cubicBezTo>
                  <a:cubicBezTo>
                    <a:pt x="2034012" y="740929"/>
                    <a:pt x="2034012" y="740929"/>
                    <a:pt x="2033505" y="740929"/>
                  </a:cubicBezTo>
                  <a:cubicBezTo>
                    <a:pt x="2034519" y="740422"/>
                    <a:pt x="2035027" y="739914"/>
                    <a:pt x="2036042" y="739407"/>
                  </a:cubicBezTo>
                  <a:close/>
                  <a:moveTo>
                    <a:pt x="2037056" y="738900"/>
                  </a:moveTo>
                  <a:cubicBezTo>
                    <a:pt x="2036549" y="738900"/>
                    <a:pt x="2036549" y="738900"/>
                    <a:pt x="2037056" y="738900"/>
                  </a:cubicBezTo>
                  <a:cubicBezTo>
                    <a:pt x="2041115" y="735855"/>
                    <a:pt x="2045174" y="733319"/>
                    <a:pt x="2049740" y="730274"/>
                  </a:cubicBezTo>
                  <a:cubicBezTo>
                    <a:pt x="2049740" y="730274"/>
                    <a:pt x="2049740" y="730274"/>
                    <a:pt x="2050248" y="730274"/>
                  </a:cubicBezTo>
                  <a:cubicBezTo>
                    <a:pt x="2045174" y="733319"/>
                    <a:pt x="2041115" y="735855"/>
                    <a:pt x="2037056" y="738900"/>
                  </a:cubicBezTo>
                  <a:close/>
                  <a:moveTo>
                    <a:pt x="2066483" y="718098"/>
                  </a:moveTo>
                  <a:cubicBezTo>
                    <a:pt x="2066483" y="718098"/>
                    <a:pt x="2066483" y="718098"/>
                    <a:pt x="2066483" y="718098"/>
                  </a:cubicBezTo>
                  <a:cubicBezTo>
                    <a:pt x="2067498" y="717590"/>
                    <a:pt x="2068513" y="716576"/>
                    <a:pt x="2069527" y="715561"/>
                  </a:cubicBezTo>
                  <a:cubicBezTo>
                    <a:pt x="2068513" y="716576"/>
                    <a:pt x="2067498" y="717083"/>
                    <a:pt x="2066483" y="718098"/>
                  </a:cubicBezTo>
                  <a:close/>
                  <a:moveTo>
                    <a:pt x="2188250" y="629310"/>
                  </a:moveTo>
                  <a:cubicBezTo>
                    <a:pt x="2188250" y="629310"/>
                    <a:pt x="2188250" y="629310"/>
                    <a:pt x="2188250" y="629310"/>
                  </a:cubicBezTo>
                  <a:cubicBezTo>
                    <a:pt x="2188250" y="629310"/>
                    <a:pt x="2188250" y="629310"/>
                    <a:pt x="2188250" y="629310"/>
                  </a:cubicBezTo>
                  <a:cubicBezTo>
                    <a:pt x="2188250" y="629310"/>
                    <a:pt x="2188250" y="629310"/>
                    <a:pt x="2188250" y="629310"/>
                  </a:cubicBezTo>
                  <a:cubicBezTo>
                    <a:pt x="2188250" y="629310"/>
                    <a:pt x="2188250" y="629310"/>
                    <a:pt x="2188250" y="629310"/>
                  </a:cubicBezTo>
                  <a:close/>
                  <a:moveTo>
                    <a:pt x="2189265" y="629310"/>
                  </a:moveTo>
                  <a:cubicBezTo>
                    <a:pt x="2189265" y="629310"/>
                    <a:pt x="2189772" y="629310"/>
                    <a:pt x="2189772" y="629310"/>
                  </a:cubicBezTo>
                  <a:cubicBezTo>
                    <a:pt x="2189772" y="629310"/>
                    <a:pt x="2189772" y="629310"/>
                    <a:pt x="2189772" y="629310"/>
                  </a:cubicBezTo>
                  <a:cubicBezTo>
                    <a:pt x="2189265" y="629310"/>
                    <a:pt x="2189265" y="629310"/>
                    <a:pt x="2189265" y="629310"/>
                  </a:cubicBezTo>
                  <a:cubicBezTo>
                    <a:pt x="2189265" y="629310"/>
                    <a:pt x="2189265" y="629310"/>
                    <a:pt x="2189265" y="629310"/>
                  </a:cubicBezTo>
                  <a:close/>
                  <a:moveTo>
                    <a:pt x="2211589" y="626773"/>
                  </a:moveTo>
                  <a:cubicBezTo>
                    <a:pt x="2213111" y="626773"/>
                    <a:pt x="2214125" y="626773"/>
                    <a:pt x="2215648" y="626265"/>
                  </a:cubicBezTo>
                  <a:cubicBezTo>
                    <a:pt x="2215648" y="626265"/>
                    <a:pt x="2215648" y="626265"/>
                    <a:pt x="2215648" y="626265"/>
                  </a:cubicBezTo>
                  <a:cubicBezTo>
                    <a:pt x="2214125" y="626773"/>
                    <a:pt x="2213111" y="626773"/>
                    <a:pt x="2211589" y="626773"/>
                  </a:cubicBezTo>
                  <a:cubicBezTo>
                    <a:pt x="2211589" y="626773"/>
                    <a:pt x="2211589" y="626773"/>
                    <a:pt x="2211589" y="626773"/>
                  </a:cubicBezTo>
                  <a:close/>
                  <a:moveTo>
                    <a:pt x="2216155" y="626773"/>
                  </a:moveTo>
                  <a:cubicBezTo>
                    <a:pt x="2216662" y="626773"/>
                    <a:pt x="2217170" y="626773"/>
                    <a:pt x="2217677" y="626773"/>
                  </a:cubicBezTo>
                  <a:cubicBezTo>
                    <a:pt x="2217170" y="626265"/>
                    <a:pt x="2216662" y="626773"/>
                    <a:pt x="2216155" y="626773"/>
                  </a:cubicBezTo>
                  <a:cubicBezTo>
                    <a:pt x="2216155" y="626773"/>
                    <a:pt x="2216155" y="626773"/>
                    <a:pt x="2216155" y="626773"/>
                  </a:cubicBezTo>
                  <a:close/>
                  <a:moveTo>
                    <a:pt x="2242538" y="624743"/>
                  </a:moveTo>
                  <a:cubicBezTo>
                    <a:pt x="2242030" y="624743"/>
                    <a:pt x="2242030" y="624743"/>
                    <a:pt x="2241523" y="624743"/>
                  </a:cubicBezTo>
                  <a:cubicBezTo>
                    <a:pt x="2241523" y="624743"/>
                    <a:pt x="2241523" y="624743"/>
                    <a:pt x="2241523" y="624743"/>
                  </a:cubicBezTo>
                  <a:cubicBezTo>
                    <a:pt x="2242030" y="624743"/>
                    <a:pt x="2242030" y="624743"/>
                    <a:pt x="2242538" y="624743"/>
                  </a:cubicBezTo>
                  <a:close/>
                  <a:moveTo>
                    <a:pt x="2240508" y="624743"/>
                  </a:moveTo>
                  <a:cubicBezTo>
                    <a:pt x="2240508" y="624743"/>
                    <a:pt x="2240508" y="624743"/>
                    <a:pt x="2240508" y="624743"/>
                  </a:cubicBezTo>
                  <a:cubicBezTo>
                    <a:pt x="2239493" y="624743"/>
                    <a:pt x="2238479" y="624743"/>
                    <a:pt x="2237971" y="624743"/>
                  </a:cubicBezTo>
                  <a:cubicBezTo>
                    <a:pt x="2237971" y="624743"/>
                    <a:pt x="2237971" y="624743"/>
                    <a:pt x="2237971" y="624743"/>
                  </a:cubicBezTo>
                  <a:cubicBezTo>
                    <a:pt x="2238986" y="625251"/>
                    <a:pt x="2239493" y="625251"/>
                    <a:pt x="2240508" y="624743"/>
                  </a:cubicBezTo>
                  <a:close/>
                  <a:moveTo>
                    <a:pt x="2390180" y="522256"/>
                  </a:moveTo>
                  <a:cubicBezTo>
                    <a:pt x="2389165" y="522256"/>
                    <a:pt x="2387643" y="521749"/>
                    <a:pt x="2386628" y="521749"/>
                  </a:cubicBezTo>
                  <a:cubicBezTo>
                    <a:pt x="2388150" y="522256"/>
                    <a:pt x="2390180" y="522256"/>
                    <a:pt x="2391702" y="522764"/>
                  </a:cubicBezTo>
                  <a:cubicBezTo>
                    <a:pt x="2391702" y="522764"/>
                    <a:pt x="2390687" y="522764"/>
                    <a:pt x="2390180" y="522256"/>
                  </a:cubicBezTo>
                  <a:close/>
                  <a:moveTo>
                    <a:pt x="1849840" y="609015"/>
                  </a:moveTo>
                  <a:cubicBezTo>
                    <a:pt x="1849332" y="609015"/>
                    <a:pt x="1848825" y="609015"/>
                    <a:pt x="1848825" y="609522"/>
                  </a:cubicBezTo>
                  <a:cubicBezTo>
                    <a:pt x="1848825" y="609522"/>
                    <a:pt x="1848825" y="609522"/>
                    <a:pt x="1848825" y="609522"/>
                  </a:cubicBezTo>
                  <a:cubicBezTo>
                    <a:pt x="1848825" y="609015"/>
                    <a:pt x="1849332" y="609015"/>
                    <a:pt x="1849840" y="609015"/>
                  </a:cubicBezTo>
                  <a:close/>
                  <a:moveTo>
                    <a:pt x="1862017" y="692222"/>
                  </a:moveTo>
                  <a:cubicBezTo>
                    <a:pt x="1863031" y="692222"/>
                    <a:pt x="1864553" y="692730"/>
                    <a:pt x="1865568" y="692730"/>
                  </a:cubicBezTo>
                  <a:cubicBezTo>
                    <a:pt x="1864553" y="692730"/>
                    <a:pt x="1863031" y="692222"/>
                    <a:pt x="1862017" y="692222"/>
                  </a:cubicBezTo>
                  <a:cubicBezTo>
                    <a:pt x="1862017" y="692222"/>
                    <a:pt x="1862017" y="692222"/>
                    <a:pt x="1862017" y="692222"/>
                  </a:cubicBezTo>
                  <a:close/>
                  <a:moveTo>
                    <a:pt x="1787942" y="822614"/>
                  </a:moveTo>
                  <a:cubicBezTo>
                    <a:pt x="1787942" y="822614"/>
                    <a:pt x="1787942" y="822614"/>
                    <a:pt x="1787942" y="822614"/>
                  </a:cubicBezTo>
                  <a:cubicBezTo>
                    <a:pt x="1787942" y="823122"/>
                    <a:pt x="1787942" y="823122"/>
                    <a:pt x="1787942" y="822614"/>
                  </a:cubicBezTo>
                  <a:cubicBezTo>
                    <a:pt x="1787942" y="822614"/>
                    <a:pt x="1787942" y="822614"/>
                    <a:pt x="1787942" y="822614"/>
                  </a:cubicBezTo>
                  <a:close/>
                  <a:moveTo>
                    <a:pt x="1787434" y="824136"/>
                  </a:moveTo>
                  <a:cubicBezTo>
                    <a:pt x="1787434" y="824136"/>
                    <a:pt x="1787434" y="824136"/>
                    <a:pt x="1787434" y="824136"/>
                  </a:cubicBezTo>
                  <a:cubicBezTo>
                    <a:pt x="1787434" y="824136"/>
                    <a:pt x="1787434" y="824136"/>
                    <a:pt x="1787434" y="824136"/>
                  </a:cubicBezTo>
                  <a:cubicBezTo>
                    <a:pt x="1787434" y="824136"/>
                    <a:pt x="1787434" y="824136"/>
                    <a:pt x="1787434" y="824136"/>
                  </a:cubicBezTo>
                  <a:close/>
                  <a:moveTo>
                    <a:pt x="1839693" y="832254"/>
                  </a:moveTo>
                  <a:cubicBezTo>
                    <a:pt x="1840200" y="831747"/>
                    <a:pt x="1840200" y="831747"/>
                    <a:pt x="1840707" y="831239"/>
                  </a:cubicBezTo>
                  <a:cubicBezTo>
                    <a:pt x="1840707" y="831239"/>
                    <a:pt x="1840707" y="831239"/>
                    <a:pt x="1840707" y="831239"/>
                  </a:cubicBezTo>
                  <a:cubicBezTo>
                    <a:pt x="1840200" y="831239"/>
                    <a:pt x="1840200" y="831747"/>
                    <a:pt x="1839693" y="832254"/>
                  </a:cubicBezTo>
                  <a:close/>
                  <a:moveTo>
                    <a:pt x="1845781" y="824644"/>
                  </a:moveTo>
                  <a:cubicBezTo>
                    <a:pt x="1846796" y="823629"/>
                    <a:pt x="1847303" y="822107"/>
                    <a:pt x="1848318" y="821092"/>
                  </a:cubicBezTo>
                  <a:cubicBezTo>
                    <a:pt x="1848318" y="821092"/>
                    <a:pt x="1848318" y="821092"/>
                    <a:pt x="1848318" y="821092"/>
                  </a:cubicBezTo>
                  <a:cubicBezTo>
                    <a:pt x="1847810" y="822107"/>
                    <a:pt x="1846796" y="823122"/>
                    <a:pt x="1845781" y="824644"/>
                  </a:cubicBezTo>
                  <a:close/>
                  <a:moveTo>
                    <a:pt x="2027416" y="745495"/>
                  </a:moveTo>
                  <a:cubicBezTo>
                    <a:pt x="2027416" y="745495"/>
                    <a:pt x="2027416" y="745495"/>
                    <a:pt x="2027416" y="745495"/>
                  </a:cubicBezTo>
                  <a:cubicBezTo>
                    <a:pt x="2026909" y="746003"/>
                    <a:pt x="2025387" y="746510"/>
                    <a:pt x="2024372" y="747525"/>
                  </a:cubicBezTo>
                  <a:cubicBezTo>
                    <a:pt x="2025387" y="747017"/>
                    <a:pt x="2026402" y="746003"/>
                    <a:pt x="2027416" y="745495"/>
                  </a:cubicBezTo>
                  <a:close/>
                  <a:moveTo>
                    <a:pt x="2028938" y="743973"/>
                  </a:moveTo>
                  <a:cubicBezTo>
                    <a:pt x="2030461" y="742959"/>
                    <a:pt x="2031475" y="742451"/>
                    <a:pt x="2032997" y="741436"/>
                  </a:cubicBezTo>
                  <a:cubicBezTo>
                    <a:pt x="2032997" y="741436"/>
                    <a:pt x="2032997" y="741436"/>
                    <a:pt x="2033505" y="741436"/>
                  </a:cubicBezTo>
                  <a:cubicBezTo>
                    <a:pt x="2032490" y="741944"/>
                    <a:pt x="2031475" y="742959"/>
                    <a:pt x="2030461" y="743466"/>
                  </a:cubicBezTo>
                  <a:cubicBezTo>
                    <a:pt x="2029953" y="743973"/>
                    <a:pt x="2029953" y="743973"/>
                    <a:pt x="2028938" y="743973"/>
                  </a:cubicBezTo>
                  <a:cubicBezTo>
                    <a:pt x="2029446" y="743973"/>
                    <a:pt x="2029446" y="743973"/>
                    <a:pt x="2028938" y="743973"/>
                  </a:cubicBezTo>
                  <a:close/>
                  <a:moveTo>
                    <a:pt x="2100984" y="692730"/>
                  </a:moveTo>
                  <a:cubicBezTo>
                    <a:pt x="2095403" y="696789"/>
                    <a:pt x="2089822" y="701355"/>
                    <a:pt x="2084241" y="705414"/>
                  </a:cubicBezTo>
                  <a:cubicBezTo>
                    <a:pt x="2091344" y="700340"/>
                    <a:pt x="2097940" y="695266"/>
                    <a:pt x="2105043" y="689686"/>
                  </a:cubicBezTo>
                  <a:cubicBezTo>
                    <a:pt x="2105550" y="689686"/>
                    <a:pt x="2105550" y="689686"/>
                    <a:pt x="2106057" y="689178"/>
                  </a:cubicBezTo>
                  <a:cubicBezTo>
                    <a:pt x="2104028" y="690193"/>
                    <a:pt x="2102506" y="691208"/>
                    <a:pt x="2100984" y="692730"/>
                  </a:cubicBezTo>
                  <a:close/>
                  <a:moveTo>
                    <a:pt x="2234927" y="625251"/>
                  </a:moveTo>
                  <a:cubicBezTo>
                    <a:pt x="2234927" y="625251"/>
                    <a:pt x="2234927" y="625251"/>
                    <a:pt x="2234927" y="625251"/>
                  </a:cubicBezTo>
                  <a:cubicBezTo>
                    <a:pt x="2235942" y="625251"/>
                    <a:pt x="2236957" y="625251"/>
                    <a:pt x="2237971" y="625251"/>
                  </a:cubicBezTo>
                  <a:cubicBezTo>
                    <a:pt x="2237971" y="625251"/>
                    <a:pt x="2237971" y="625251"/>
                    <a:pt x="2237971" y="625251"/>
                  </a:cubicBezTo>
                  <a:cubicBezTo>
                    <a:pt x="2236957" y="625251"/>
                    <a:pt x="2235942" y="625251"/>
                    <a:pt x="2234927" y="625251"/>
                  </a:cubicBezTo>
                  <a:close/>
                  <a:moveTo>
                    <a:pt x="2258773" y="624236"/>
                  </a:moveTo>
                  <a:cubicBezTo>
                    <a:pt x="2258773" y="624236"/>
                    <a:pt x="2258773" y="624236"/>
                    <a:pt x="2258773" y="624236"/>
                  </a:cubicBezTo>
                  <a:cubicBezTo>
                    <a:pt x="2258773" y="624236"/>
                    <a:pt x="2259281" y="624236"/>
                    <a:pt x="2259281" y="624236"/>
                  </a:cubicBezTo>
                  <a:cubicBezTo>
                    <a:pt x="2259281" y="624236"/>
                    <a:pt x="2259281" y="624236"/>
                    <a:pt x="2259281" y="624236"/>
                  </a:cubicBezTo>
                  <a:cubicBezTo>
                    <a:pt x="2258773" y="624236"/>
                    <a:pt x="2258773" y="624236"/>
                    <a:pt x="2258773" y="624236"/>
                  </a:cubicBezTo>
                  <a:close/>
                  <a:moveTo>
                    <a:pt x="2260295" y="624236"/>
                  </a:moveTo>
                  <a:cubicBezTo>
                    <a:pt x="2260295" y="624236"/>
                    <a:pt x="2260803" y="624236"/>
                    <a:pt x="2260803" y="624236"/>
                  </a:cubicBezTo>
                  <a:cubicBezTo>
                    <a:pt x="2260803" y="624236"/>
                    <a:pt x="2260803" y="624236"/>
                    <a:pt x="2260803" y="624236"/>
                  </a:cubicBezTo>
                  <a:cubicBezTo>
                    <a:pt x="2260295" y="624236"/>
                    <a:pt x="2260295" y="624236"/>
                    <a:pt x="2260295" y="624236"/>
                  </a:cubicBezTo>
                  <a:cubicBezTo>
                    <a:pt x="2260295" y="624236"/>
                    <a:pt x="2260295" y="624236"/>
                    <a:pt x="2260295" y="624236"/>
                  </a:cubicBezTo>
                  <a:close/>
                  <a:moveTo>
                    <a:pt x="2385106" y="599883"/>
                  </a:moveTo>
                  <a:cubicBezTo>
                    <a:pt x="2384091" y="600390"/>
                    <a:pt x="2383584" y="600390"/>
                    <a:pt x="2382569" y="600897"/>
                  </a:cubicBezTo>
                  <a:cubicBezTo>
                    <a:pt x="2383584" y="600390"/>
                    <a:pt x="2384091" y="599883"/>
                    <a:pt x="2385106" y="599883"/>
                  </a:cubicBezTo>
                  <a:close/>
                  <a:moveTo>
                    <a:pt x="2465777" y="589735"/>
                  </a:moveTo>
                  <a:cubicBezTo>
                    <a:pt x="2466284" y="589735"/>
                    <a:pt x="2466791" y="589735"/>
                    <a:pt x="2467299" y="589735"/>
                  </a:cubicBezTo>
                  <a:cubicBezTo>
                    <a:pt x="2466791" y="589735"/>
                    <a:pt x="2466791" y="589735"/>
                    <a:pt x="2466284" y="589735"/>
                  </a:cubicBezTo>
                  <a:cubicBezTo>
                    <a:pt x="2464762" y="589735"/>
                    <a:pt x="2462732" y="591765"/>
                    <a:pt x="2461210" y="592780"/>
                  </a:cubicBezTo>
                  <a:cubicBezTo>
                    <a:pt x="2463240" y="592272"/>
                    <a:pt x="2464255" y="590243"/>
                    <a:pt x="2465777" y="589735"/>
                  </a:cubicBezTo>
                  <a:close/>
                  <a:moveTo>
                    <a:pt x="2469836" y="591765"/>
                  </a:moveTo>
                  <a:cubicBezTo>
                    <a:pt x="2470343" y="591765"/>
                    <a:pt x="2470850" y="591765"/>
                    <a:pt x="2471358" y="591765"/>
                  </a:cubicBezTo>
                  <a:cubicBezTo>
                    <a:pt x="2470850" y="591765"/>
                    <a:pt x="2470343" y="591257"/>
                    <a:pt x="2469836" y="591257"/>
                  </a:cubicBezTo>
                  <a:cubicBezTo>
                    <a:pt x="2470343" y="591257"/>
                    <a:pt x="2470850" y="591257"/>
                    <a:pt x="2470850" y="591257"/>
                  </a:cubicBezTo>
                  <a:cubicBezTo>
                    <a:pt x="2470850" y="591257"/>
                    <a:pt x="2470850" y="591257"/>
                    <a:pt x="2471358" y="591765"/>
                  </a:cubicBezTo>
                  <a:cubicBezTo>
                    <a:pt x="2471358" y="591765"/>
                    <a:pt x="2471358" y="591765"/>
                    <a:pt x="2470850" y="591765"/>
                  </a:cubicBezTo>
                  <a:cubicBezTo>
                    <a:pt x="2470850" y="591765"/>
                    <a:pt x="2471358" y="591765"/>
                    <a:pt x="2471358" y="591765"/>
                  </a:cubicBezTo>
                  <a:cubicBezTo>
                    <a:pt x="2471358" y="591765"/>
                    <a:pt x="2471865" y="591765"/>
                    <a:pt x="2471865" y="592272"/>
                  </a:cubicBezTo>
                  <a:cubicBezTo>
                    <a:pt x="2471865" y="591765"/>
                    <a:pt x="2470850" y="591765"/>
                    <a:pt x="2469836" y="591765"/>
                  </a:cubicBezTo>
                  <a:close/>
                  <a:moveTo>
                    <a:pt x="2472880" y="591765"/>
                  </a:moveTo>
                  <a:cubicBezTo>
                    <a:pt x="2472880" y="591765"/>
                    <a:pt x="2472880" y="591765"/>
                    <a:pt x="2472880" y="591765"/>
                  </a:cubicBezTo>
                  <a:cubicBezTo>
                    <a:pt x="2473387" y="591765"/>
                    <a:pt x="2474402" y="592272"/>
                    <a:pt x="2474909" y="592272"/>
                  </a:cubicBezTo>
                  <a:cubicBezTo>
                    <a:pt x="2474402" y="592272"/>
                    <a:pt x="2473387" y="592272"/>
                    <a:pt x="2472880" y="591765"/>
                  </a:cubicBezTo>
                  <a:cubicBezTo>
                    <a:pt x="2472880" y="591765"/>
                    <a:pt x="2472880" y="591765"/>
                    <a:pt x="2472880" y="591765"/>
                  </a:cubicBezTo>
                  <a:close/>
                  <a:moveTo>
                    <a:pt x="2472880" y="591257"/>
                  </a:moveTo>
                  <a:cubicBezTo>
                    <a:pt x="2473387" y="591257"/>
                    <a:pt x="2473387" y="591257"/>
                    <a:pt x="2473895" y="591257"/>
                  </a:cubicBezTo>
                  <a:cubicBezTo>
                    <a:pt x="2473387" y="591257"/>
                    <a:pt x="2472880" y="591257"/>
                    <a:pt x="2472880" y="591257"/>
                  </a:cubicBezTo>
                  <a:cubicBezTo>
                    <a:pt x="2472880" y="591257"/>
                    <a:pt x="2472880" y="591257"/>
                    <a:pt x="2472880" y="591257"/>
                  </a:cubicBezTo>
                  <a:close/>
                  <a:moveTo>
                    <a:pt x="2472372" y="589735"/>
                  </a:moveTo>
                  <a:cubicBezTo>
                    <a:pt x="2477953" y="589735"/>
                    <a:pt x="2483027" y="590243"/>
                    <a:pt x="2488608" y="590243"/>
                  </a:cubicBezTo>
                  <a:cubicBezTo>
                    <a:pt x="2488608" y="590243"/>
                    <a:pt x="2488608" y="590243"/>
                    <a:pt x="2488608" y="590243"/>
                  </a:cubicBezTo>
                  <a:cubicBezTo>
                    <a:pt x="2486579" y="590243"/>
                    <a:pt x="2484549" y="590243"/>
                    <a:pt x="2482520" y="590243"/>
                  </a:cubicBezTo>
                  <a:cubicBezTo>
                    <a:pt x="2478968" y="590243"/>
                    <a:pt x="2475924" y="590243"/>
                    <a:pt x="2472372" y="589735"/>
                  </a:cubicBezTo>
                  <a:close/>
                  <a:moveTo>
                    <a:pt x="2488608" y="590750"/>
                  </a:moveTo>
                  <a:cubicBezTo>
                    <a:pt x="2488608" y="590750"/>
                    <a:pt x="2488608" y="590750"/>
                    <a:pt x="2488608" y="590750"/>
                  </a:cubicBezTo>
                  <a:cubicBezTo>
                    <a:pt x="2489115" y="590750"/>
                    <a:pt x="2490130" y="590750"/>
                    <a:pt x="2491145" y="590750"/>
                  </a:cubicBezTo>
                  <a:cubicBezTo>
                    <a:pt x="2491145" y="590750"/>
                    <a:pt x="2491652" y="590750"/>
                    <a:pt x="2491652" y="590750"/>
                  </a:cubicBezTo>
                  <a:cubicBezTo>
                    <a:pt x="2490637" y="590750"/>
                    <a:pt x="2489623" y="590750"/>
                    <a:pt x="2488608" y="590750"/>
                  </a:cubicBezTo>
                  <a:close/>
                  <a:moveTo>
                    <a:pt x="2502814" y="590750"/>
                  </a:moveTo>
                  <a:cubicBezTo>
                    <a:pt x="2502814" y="590750"/>
                    <a:pt x="2503321" y="590750"/>
                    <a:pt x="2503321" y="590750"/>
                  </a:cubicBezTo>
                  <a:cubicBezTo>
                    <a:pt x="2503321" y="590750"/>
                    <a:pt x="2503321" y="590750"/>
                    <a:pt x="2503321" y="590750"/>
                  </a:cubicBezTo>
                  <a:cubicBezTo>
                    <a:pt x="2503321" y="590750"/>
                    <a:pt x="2502814" y="590750"/>
                    <a:pt x="2502814" y="590750"/>
                  </a:cubicBezTo>
                  <a:close/>
                  <a:moveTo>
                    <a:pt x="2538329" y="593794"/>
                  </a:moveTo>
                  <a:cubicBezTo>
                    <a:pt x="2538329" y="593794"/>
                    <a:pt x="2538329" y="593794"/>
                    <a:pt x="2538329" y="593794"/>
                  </a:cubicBezTo>
                  <a:cubicBezTo>
                    <a:pt x="2534270" y="593287"/>
                    <a:pt x="2530719" y="593287"/>
                    <a:pt x="2527167" y="592780"/>
                  </a:cubicBezTo>
                  <a:cubicBezTo>
                    <a:pt x="2527167" y="592780"/>
                    <a:pt x="2527167" y="592780"/>
                    <a:pt x="2527167" y="592780"/>
                  </a:cubicBezTo>
                  <a:cubicBezTo>
                    <a:pt x="2530719" y="593287"/>
                    <a:pt x="2534270" y="593287"/>
                    <a:pt x="2538329" y="593794"/>
                  </a:cubicBezTo>
                  <a:close/>
                  <a:moveTo>
                    <a:pt x="2538329" y="600390"/>
                  </a:moveTo>
                  <a:cubicBezTo>
                    <a:pt x="2538329" y="600390"/>
                    <a:pt x="2538329" y="600390"/>
                    <a:pt x="2538329" y="600390"/>
                  </a:cubicBezTo>
                  <a:cubicBezTo>
                    <a:pt x="2537822" y="600390"/>
                    <a:pt x="2537822" y="600390"/>
                    <a:pt x="2537315" y="600390"/>
                  </a:cubicBezTo>
                  <a:cubicBezTo>
                    <a:pt x="2537315" y="600390"/>
                    <a:pt x="2537315" y="600390"/>
                    <a:pt x="2537315" y="600390"/>
                  </a:cubicBezTo>
                  <a:cubicBezTo>
                    <a:pt x="2537315" y="600390"/>
                    <a:pt x="2537822" y="600390"/>
                    <a:pt x="2538329" y="600390"/>
                  </a:cubicBezTo>
                  <a:close/>
                  <a:moveTo>
                    <a:pt x="2551014" y="550161"/>
                  </a:moveTo>
                  <a:cubicBezTo>
                    <a:pt x="2551014" y="550161"/>
                    <a:pt x="2551014" y="550161"/>
                    <a:pt x="2551014" y="550161"/>
                  </a:cubicBezTo>
                  <a:cubicBezTo>
                    <a:pt x="2551521" y="550161"/>
                    <a:pt x="2552536" y="550669"/>
                    <a:pt x="2553043" y="550669"/>
                  </a:cubicBezTo>
                  <a:cubicBezTo>
                    <a:pt x="2552028" y="550669"/>
                    <a:pt x="2551521" y="550669"/>
                    <a:pt x="2551014" y="550161"/>
                  </a:cubicBezTo>
                  <a:close/>
                  <a:moveTo>
                    <a:pt x="2549491" y="550161"/>
                  </a:moveTo>
                  <a:cubicBezTo>
                    <a:pt x="2549491" y="550161"/>
                    <a:pt x="2549491" y="549654"/>
                    <a:pt x="2549491" y="550161"/>
                  </a:cubicBezTo>
                  <a:cubicBezTo>
                    <a:pt x="2548984" y="549654"/>
                    <a:pt x="2549491" y="549654"/>
                    <a:pt x="2549491" y="550161"/>
                  </a:cubicBezTo>
                  <a:cubicBezTo>
                    <a:pt x="2549491" y="549654"/>
                    <a:pt x="2549491" y="550161"/>
                    <a:pt x="2549491" y="550161"/>
                  </a:cubicBezTo>
                  <a:cubicBezTo>
                    <a:pt x="2549491" y="550161"/>
                    <a:pt x="2549491" y="550161"/>
                    <a:pt x="2549491" y="550161"/>
                  </a:cubicBezTo>
                  <a:close/>
                  <a:moveTo>
                    <a:pt x="2501292" y="537984"/>
                  </a:moveTo>
                  <a:cubicBezTo>
                    <a:pt x="2496218" y="536970"/>
                    <a:pt x="2490637" y="535955"/>
                    <a:pt x="2485564" y="534940"/>
                  </a:cubicBezTo>
                  <a:cubicBezTo>
                    <a:pt x="2490637" y="535448"/>
                    <a:pt x="2496218" y="536462"/>
                    <a:pt x="2501292" y="537984"/>
                  </a:cubicBezTo>
                  <a:close/>
                  <a:moveTo>
                    <a:pt x="2398298" y="523271"/>
                  </a:moveTo>
                  <a:cubicBezTo>
                    <a:pt x="2404893" y="524286"/>
                    <a:pt x="2411489" y="524793"/>
                    <a:pt x="2418592" y="525300"/>
                  </a:cubicBezTo>
                  <a:cubicBezTo>
                    <a:pt x="2418592" y="525300"/>
                    <a:pt x="2418592" y="525300"/>
                    <a:pt x="2418085" y="525300"/>
                  </a:cubicBezTo>
                  <a:cubicBezTo>
                    <a:pt x="2411489" y="524793"/>
                    <a:pt x="2404893" y="524286"/>
                    <a:pt x="2398298" y="523271"/>
                  </a:cubicBezTo>
                  <a:close/>
                  <a:moveTo>
                    <a:pt x="2330311" y="501962"/>
                  </a:moveTo>
                  <a:cubicBezTo>
                    <a:pt x="2329804" y="501962"/>
                    <a:pt x="2329804" y="501454"/>
                    <a:pt x="2329296" y="501454"/>
                  </a:cubicBezTo>
                  <a:cubicBezTo>
                    <a:pt x="2329296" y="501454"/>
                    <a:pt x="2329296" y="501454"/>
                    <a:pt x="2329296" y="501454"/>
                  </a:cubicBezTo>
                  <a:cubicBezTo>
                    <a:pt x="2329296" y="501454"/>
                    <a:pt x="2329804" y="501454"/>
                    <a:pt x="2330311" y="501962"/>
                  </a:cubicBezTo>
                  <a:close/>
                  <a:moveTo>
                    <a:pt x="2286171" y="480653"/>
                  </a:moveTo>
                  <a:cubicBezTo>
                    <a:pt x="2284141" y="480145"/>
                    <a:pt x="2282619" y="479131"/>
                    <a:pt x="2280590" y="478623"/>
                  </a:cubicBezTo>
                  <a:cubicBezTo>
                    <a:pt x="2280590" y="478623"/>
                    <a:pt x="2280590" y="478623"/>
                    <a:pt x="2280590" y="478623"/>
                  </a:cubicBezTo>
                  <a:cubicBezTo>
                    <a:pt x="2282112" y="479638"/>
                    <a:pt x="2284141" y="480145"/>
                    <a:pt x="2286171" y="480653"/>
                  </a:cubicBezTo>
                  <a:lnTo>
                    <a:pt x="2286171" y="480653"/>
                  </a:lnTo>
                  <a:close/>
                  <a:moveTo>
                    <a:pt x="2240001" y="466447"/>
                  </a:moveTo>
                  <a:cubicBezTo>
                    <a:pt x="2237464" y="465939"/>
                    <a:pt x="2235435" y="464924"/>
                    <a:pt x="2232898" y="464417"/>
                  </a:cubicBezTo>
                  <a:cubicBezTo>
                    <a:pt x="2232898" y="464417"/>
                    <a:pt x="2232898" y="464417"/>
                    <a:pt x="2232898" y="464417"/>
                  </a:cubicBezTo>
                  <a:cubicBezTo>
                    <a:pt x="2235435" y="464924"/>
                    <a:pt x="2237971" y="465939"/>
                    <a:pt x="2240001" y="466447"/>
                  </a:cubicBezTo>
                  <a:close/>
                  <a:moveTo>
                    <a:pt x="2180132" y="448181"/>
                  </a:moveTo>
                  <a:cubicBezTo>
                    <a:pt x="2180132" y="448181"/>
                    <a:pt x="2180132" y="448181"/>
                    <a:pt x="2180132" y="448181"/>
                  </a:cubicBezTo>
                  <a:cubicBezTo>
                    <a:pt x="2185206" y="450211"/>
                    <a:pt x="2189772" y="451733"/>
                    <a:pt x="2194846" y="453255"/>
                  </a:cubicBezTo>
                  <a:cubicBezTo>
                    <a:pt x="2194846" y="453255"/>
                    <a:pt x="2194846" y="453255"/>
                    <a:pt x="2194846" y="453255"/>
                  </a:cubicBezTo>
                  <a:cubicBezTo>
                    <a:pt x="2189772" y="451733"/>
                    <a:pt x="2185206" y="450211"/>
                    <a:pt x="2180132" y="448181"/>
                  </a:cubicBezTo>
                  <a:close/>
                  <a:moveTo>
                    <a:pt x="2180132" y="448181"/>
                  </a:moveTo>
                  <a:cubicBezTo>
                    <a:pt x="2180132" y="448181"/>
                    <a:pt x="2179625" y="448181"/>
                    <a:pt x="2179625" y="447674"/>
                  </a:cubicBezTo>
                  <a:cubicBezTo>
                    <a:pt x="2179625" y="447674"/>
                    <a:pt x="2179625" y="448181"/>
                    <a:pt x="2180132" y="448181"/>
                  </a:cubicBezTo>
                  <a:cubicBezTo>
                    <a:pt x="2180132" y="448181"/>
                    <a:pt x="2180132" y="448181"/>
                    <a:pt x="2180132" y="448181"/>
                  </a:cubicBezTo>
                  <a:close/>
                  <a:moveTo>
                    <a:pt x="2168970" y="443615"/>
                  </a:moveTo>
                  <a:cubicBezTo>
                    <a:pt x="2168970" y="443615"/>
                    <a:pt x="2168970" y="443615"/>
                    <a:pt x="2168970" y="443615"/>
                  </a:cubicBezTo>
                  <a:cubicBezTo>
                    <a:pt x="2168970" y="443615"/>
                    <a:pt x="2168970" y="443615"/>
                    <a:pt x="2168970" y="443615"/>
                  </a:cubicBezTo>
                  <a:cubicBezTo>
                    <a:pt x="2168970" y="443615"/>
                    <a:pt x="2168970" y="443615"/>
                    <a:pt x="2168970" y="443615"/>
                  </a:cubicBezTo>
                  <a:close/>
                  <a:moveTo>
                    <a:pt x="2148676" y="429916"/>
                  </a:moveTo>
                  <a:cubicBezTo>
                    <a:pt x="2148676" y="429916"/>
                    <a:pt x="2148676" y="429916"/>
                    <a:pt x="2148676" y="429916"/>
                  </a:cubicBezTo>
                  <a:cubicBezTo>
                    <a:pt x="2144617" y="429409"/>
                    <a:pt x="2140558" y="428902"/>
                    <a:pt x="2135992" y="427887"/>
                  </a:cubicBezTo>
                  <a:cubicBezTo>
                    <a:pt x="2135992" y="427887"/>
                    <a:pt x="2135992" y="427887"/>
                    <a:pt x="2136499" y="427887"/>
                  </a:cubicBezTo>
                  <a:cubicBezTo>
                    <a:pt x="2140558" y="428394"/>
                    <a:pt x="2144617" y="429409"/>
                    <a:pt x="2148676" y="429916"/>
                  </a:cubicBezTo>
                  <a:close/>
                  <a:moveTo>
                    <a:pt x="2135484" y="427380"/>
                  </a:moveTo>
                  <a:cubicBezTo>
                    <a:pt x="2134470" y="427380"/>
                    <a:pt x="2133455" y="426872"/>
                    <a:pt x="2132440" y="426872"/>
                  </a:cubicBezTo>
                  <a:cubicBezTo>
                    <a:pt x="2131426" y="426365"/>
                    <a:pt x="2130411" y="426365"/>
                    <a:pt x="2129396" y="425858"/>
                  </a:cubicBezTo>
                  <a:cubicBezTo>
                    <a:pt x="2129396" y="425858"/>
                    <a:pt x="2129396" y="425858"/>
                    <a:pt x="2129396" y="425858"/>
                  </a:cubicBezTo>
                  <a:cubicBezTo>
                    <a:pt x="2130411" y="426365"/>
                    <a:pt x="2131426" y="426365"/>
                    <a:pt x="2132440" y="426872"/>
                  </a:cubicBezTo>
                  <a:cubicBezTo>
                    <a:pt x="2133455" y="426872"/>
                    <a:pt x="2134470" y="426872"/>
                    <a:pt x="2135484" y="427380"/>
                  </a:cubicBezTo>
                  <a:cubicBezTo>
                    <a:pt x="2135484" y="427380"/>
                    <a:pt x="2135484" y="427380"/>
                    <a:pt x="2135484" y="427380"/>
                  </a:cubicBezTo>
                  <a:close/>
                  <a:moveTo>
                    <a:pt x="2128889" y="425858"/>
                  </a:moveTo>
                  <a:cubicBezTo>
                    <a:pt x="2128889" y="425858"/>
                    <a:pt x="2128889" y="425858"/>
                    <a:pt x="2128889" y="425858"/>
                  </a:cubicBezTo>
                  <a:cubicBezTo>
                    <a:pt x="2128381" y="425858"/>
                    <a:pt x="2127874" y="425858"/>
                    <a:pt x="2127367" y="425350"/>
                  </a:cubicBezTo>
                  <a:cubicBezTo>
                    <a:pt x="2127367" y="425350"/>
                    <a:pt x="2127367" y="425350"/>
                    <a:pt x="2127367" y="425350"/>
                  </a:cubicBezTo>
                  <a:cubicBezTo>
                    <a:pt x="2127874" y="425350"/>
                    <a:pt x="2128381" y="425350"/>
                    <a:pt x="2128889" y="425858"/>
                  </a:cubicBezTo>
                  <a:close/>
                  <a:moveTo>
                    <a:pt x="1848318" y="609522"/>
                  </a:moveTo>
                  <a:cubicBezTo>
                    <a:pt x="1847810" y="609522"/>
                    <a:pt x="1847810" y="609522"/>
                    <a:pt x="1848318" y="609522"/>
                  </a:cubicBezTo>
                  <a:cubicBezTo>
                    <a:pt x="1847303" y="610030"/>
                    <a:pt x="1846288" y="610030"/>
                    <a:pt x="1845781" y="610537"/>
                  </a:cubicBezTo>
                  <a:cubicBezTo>
                    <a:pt x="1845781" y="610537"/>
                    <a:pt x="1845781" y="610537"/>
                    <a:pt x="1845781" y="610537"/>
                  </a:cubicBezTo>
                  <a:cubicBezTo>
                    <a:pt x="1846288" y="610030"/>
                    <a:pt x="1847303" y="609522"/>
                    <a:pt x="1848318" y="609522"/>
                  </a:cubicBezTo>
                  <a:close/>
                  <a:moveTo>
                    <a:pt x="1785912" y="825151"/>
                  </a:moveTo>
                  <a:cubicBezTo>
                    <a:pt x="1785405" y="825658"/>
                    <a:pt x="1784898" y="826166"/>
                    <a:pt x="1784390" y="826673"/>
                  </a:cubicBezTo>
                  <a:cubicBezTo>
                    <a:pt x="1784390" y="826673"/>
                    <a:pt x="1784390" y="826673"/>
                    <a:pt x="1784390" y="826673"/>
                  </a:cubicBezTo>
                  <a:cubicBezTo>
                    <a:pt x="1784390" y="826166"/>
                    <a:pt x="1785405" y="825658"/>
                    <a:pt x="1785912" y="825151"/>
                  </a:cubicBezTo>
                  <a:cubicBezTo>
                    <a:pt x="1785912" y="825151"/>
                    <a:pt x="1785912" y="825151"/>
                    <a:pt x="1785912" y="825151"/>
                  </a:cubicBezTo>
                  <a:close/>
                  <a:moveTo>
                    <a:pt x="1783375" y="827688"/>
                  </a:moveTo>
                  <a:cubicBezTo>
                    <a:pt x="1783375" y="827688"/>
                    <a:pt x="1783375" y="827688"/>
                    <a:pt x="1783375" y="827688"/>
                  </a:cubicBezTo>
                  <a:cubicBezTo>
                    <a:pt x="1782868" y="828195"/>
                    <a:pt x="1782868" y="828703"/>
                    <a:pt x="1782361" y="828703"/>
                  </a:cubicBezTo>
                  <a:cubicBezTo>
                    <a:pt x="1782361" y="828195"/>
                    <a:pt x="1782868" y="827688"/>
                    <a:pt x="1783375" y="827688"/>
                  </a:cubicBezTo>
                  <a:close/>
                  <a:moveTo>
                    <a:pt x="1778302" y="834284"/>
                  </a:moveTo>
                  <a:cubicBezTo>
                    <a:pt x="1777794" y="834791"/>
                    <a:pt x="1777794" y="835298"/>
                    <a:pt x="1777287" y="835298"/>
                  </a:cubicBezTo>
                  <a:cubicBezTo>
                    <a:pt x="1777794" y="834791"/>
                    <a:pt x="1778302" y="834284"/>
                    <a:pt x="1778302" y="834284"/>
                  </a:cubicBezTo>
                  <a:cubicBezTo>
                    <a:pt x="1778302" y="834284"/>
                    <a:pt x="1778302" y="834284"/>
                    <a:pt x="1778302" y="834284"/>
                  </a:cubicBezTo>
                  <a:close/>
                  <a:moveTo>
                    <a:pt x="1740757" y="865233"/>
                  </a:moveTo>
                  <a:cubicBezTo>
                    <a:pt x="1740250" y="865740"/>
                    <a:pt x="1739742" y="866247"/>
                    <a:pt x="1739235" y="866247"/>
                  </a:cubicBezTo>
                  <a:cubicBezTo>
                    <a:pt x="1739235" y="866247"/>
                    <a:pt x="1739235" y="866247"/>
                    <a:pt x="1738728" y="866247"/>
                  </a:cubicBezTo>
                  <a:cubicBezTo>
                    <a:pt x="1739235" y="866247"/>
                    <a:pt x="1739742" y="865740"/>
                    <a:pt x="1740757" y="865233"/>
                  </a:cubicBezTo>
                  <a:cubicBezTo>
                    <a:pt x="1740757" y="865233"/>
                    <a:pt x="1740757" y="865233"/>
                    <a:pt x="1740757" y="865233"/>
                  </a:cubicBezTo>
                  <a:close/>
                  <a:moveTo>
                    <a:pt x="1728073" y="874872"/>
                  </a:moveTo>
                  <a:cubicBezTo>
                    <a:pt x="1728073" y="874872"/>
                    <a:pt x="1728073" y="874872"/>
                    <a:pt x="1728073" y="874872"/>
                  </a:cubicBezTo>
                  <a:cubicBezTo>
                    <a:pt x="1727566" y="875380"/>
                    <a:pt x="1727566" y="875380"/>
                    <a:pt x="1727566" y="875380"/>
                  </a:cubicBezTo>
                  <a:cubicBezTo>
                    <a:pt x="1728073" y="875380"/>
                    <a:pt x="1728073" y="874872"/>
                    <a:pt x="1728073" y="874872"/>
                  </a:cubicBezTo>
                  <a:cubicBezTo>
                    <a:pt x="1728073" y="874872"/>
                    <a:pt x="1728073" y="874872"/>
                    <a:pt x="1728073" y="874872"/>
                  </a:cubicBezTo>
                  <a:close/>
                  <a:moveTo>
                    <a:pt x="1860494" y="842909"/>
                  </a:moveTo>
                  <a:cubicBezTo>
                    <a:pt x="1861002" y="842401"/>
                    <a:pt x="1862017" y="842401"/>
                    <a:pt x="1862524" y="841894"/>
                  </a:cubicBezTo>
                  <a:cubicBezTo>
                    <a:pt x="1862524" y="841894"/>
                    <a:pt x="1862524" y="841894"/>
                    <a:pt x="1862524" y="841894"/>
                  </a:cubicBezTo>
                  <a:cubicBezTo>
                    <a:pt x="1862017" y="841894"/>
                    <a:pt x="1861509" y="842401"/>
                    <a:pt x="1860494" y="842909"/>
                  </a:cubicBezTo>
                  <a:close/>
                  <a:moveTo>
                    <a:pt x="1865061" y="840372"/>
                  </a:moveTo>
                  <a:cubicBezTo>
                    <a:pt x="1869120" y="838342"/>
                    <a:pt x="1873686" y="836313"/>
                    <a:pt x="1877745" y="833776"/>
                  </a:cubicBezTo>
                  <a:cubicBezTo>
                    <a:pt x="1877745" y="833776"/>
                    <a:pt x="1877745" y="833776"/>
                    <a:pt x="1877745" y="833776"/>
                  </a:cubicBezTo>
                  <a:cubicBezTo>
                    <a:pt x="1873686" y="835806"/>
                    <a:pt x="1869627" y="838342"/>
                    <a:pt x="1865061" y="840372"/>
                  </a:cubicBezTo>
                  <a:cubicBezTo>
                    <a:pt x="1865061" y="840372"/>
                    <a:pt x="1865061" y="840372"/>
                    <a:pt x="1865061" y="840372"/>
                  </a:cubicBezTo>
                  <a:close/>
                  <a:moveTo>
                    <a:pt x="1834112" y="838850"/>
                  </a:moveTo>
                  <a:cubicBezTo>
                    <a:pt x="1834112" y="838850"/>
                    <a:pt x="1834619" y="838342"/>
                    <a:pt x="1834112" y="838850"/>
                  </a:cubicBezTo>
                  <a:cubicBezTo>
                    <a:pt x="1834619" y="838342"/>
                    <a:pt x="1834619" y="838342"/>
                    <a:pt x="1834112" y="838850"/>
                  </a:cubicBezTo>
                  <a:cubicBezTo>
                    <a:pt x="1834619" y="838342"/>
                    <a:pt x="1834112" y="838850"/>
                    <a:pt x="1834112" y="838850"/>
                  </a:cubicBezTo>
                  <a:cubicBezTo>
                    <a:pt x="1834112" y="838850"/>
                    <a:pt x="1834112" y="838850"/>
                    <a:pt x="1834112" y="838850"/>
                  </a:cubicBezTo>
                  <a:close/>
                  <a:moveTo>
                    <a:pt x="1842229" y="828703"/>
                  </a:moveTo>
                  <a:cubicBezTo>
                    <a:pt x="1842737" y="828195"/>
                    <a:pt x="1842737" y="827688"/>
                    <a:pt x="1843244" y="827688"/>
                  </a:cubicBezTo>
                  <a:cubicBezTo>
                    <a:pt x="1843244" y="828195"/>
                    <a:pt x="1842737" y="828195"/>
                    <a:pt x="1842229" y="828703"/>
                  </a:cubicBezTo>
                  <a:cubicBezTo>
                    <a:pt x="1842229" y="828703"/>
                    <a:pt x="1842229" y="828703"/>
                    <a:pt x="1842229" y="828703"/>
                  </a:cubicBezTo>
                  <a:close/>
                  <a:moveTo>
                    <a:pt x="2115697" y="713024"/>
                  </a:moveTo>
                  <a:cubicBezTo>
                    <a:pt x="2115190" y="713532"/>
                    <a:pt x="2114683" y="714039"/>
                    <a:pt x="2114683" y="714546"/>
                  </a:cubicBezTo>
                  <a:cubicBezTo>
                    <a:pt x="2114175" y="715054"/>
                    <a:pt x="2113668" y="715561"/>
                    <a:pt x="2113160" y="715561"/>
                  </a:cubicBezTo>
                  <a:cubicBezTo>
                    <a:pt x="2114175" y="715054"/>
                    <a:pt x="2115190" y="714039"/>
                    <a:pt x="2115697" y="713024"/>
                  </a:cubicBezTo>
                  <a:close/>
                  <a:moveTo>
                    <a:pt x="2113668" y="712009"/>
                  </a:moveTo>
                  <a:cubicBezTo>
                    <a:pt x="2114683" y="710487"/>
                    <a:pt x="2115697" y="709473"/>
                    <a:pt x="2116712" y="709473"/>
                  </a:cubicBezTo>
                  <a:cubicBezTo>
                    <a:pt x="2115697" y="709980"/>
                    <a:pt x="2114683" y="710995"/>
                    <a:pt x="2113668" y="712009"/>
                  </a:cubicBezTo>
                  <a:cubicBezTo>
                    <a:pt x="2114175" y="711502"/>
                    <a:pt x="2114175" y="712009"/>
                    <a:pt x="2113668" y="712009"/>
                  </a:cubicBezTo>
                  <a:close/>
                  <a:moveTo>
                    <a:pt x="2105550" y="689178"/>
                  </a:moveTo>
                  <a:cubicBezTo>
                    <a:pt x="2105043" y="689178"/>
                    <a:pt x="2105043" y="689178"/>
                    <a:pt x="2104535" y="689686"/>
                  </a:cubicBezTo>
                  <a:cubicBezTo>
                    <a:pt x="2108594" y="686641"/>
                    <a:pt x="2112653" y="683090"/>
                    <a:pt x="2116712" y="680046"/>
                  </a:cubicBezTo>
                  <a:cubicBezTo>
                    <a:pt x="2118234" y="678524"/>
                    <a:pt x="2119756" y="677509"/>
                    <a:pt x="2121786" y="675987"/>
                  </a:cubicBezTo>
                  <a:cubicBezTo>
                    <a:pt x="2121786" y="675987"/>
                    <a:pt x="2122293" y="675987"/>
                    <a:pt x="2122293" y="675987"/>
                  </a:cubicBezTo>
                  <a:cubicBezTo>
                    <a:pt x="2117219" y="680553"/>
                    <a:pt x="2111131" y="685119"/>
                    <a:pt x="2105550" y="689178"/>
                  </a:cubicBezTo>
                  <a:close/>
                  <a:moveTo>
                    <a:pt x="2142080" y="638949"/>
                  </a:moveTo>
                  <a:cubicBezTo>
                    <a:pt x="2142080" y="639457"/>
                    <a:pt x="2142080" y="639457"/>
                    <a:pt x="2142080" y="638949"/>
                  </a:cubicBezTo>
                  <a:cubicBezTo>
                    <a:pt x="2142080" y="639457"/>
                    <a:pt x="2142080" y="639457"/>
                    <a:pt x="2142080" y="638949"/>
                  </a:cubicBezTo>
                  <a:close/>
                  <a:moveTo>
                    <a:pt x="2143602" y="637427"/>
                  </a:moveTo>
                  <a:cubicBezTo>
                    <a:pt x="2143602" y="637935"/>
                    <a:pt x="2143095" y="637935"/>
                    <a:pt x="2143602" y="637427"/>
                  </a:cubicBezTo>
                  <a:cubicBezTo>
                    <a:pt x="2143095" y="637935"/>
                    <a:pt x="2143602" y="637935"/>
                    <a:pt x="2143602" y="637427"/>
                  </a:cubicBezTo>
                  <a:close/>
                  <a:moveTo>
                    <a:pt x="2145124" y="636413"/>
                  </a:moveTo>
                  <a:cubicBezTo>
                    <a:pt x="2145124" y="636413"/>
                    <a:pt x="2145124" y="636413"/>
                    <a:pt x="2145124" y="636413"/>
                  </a:cubicBezTo>
                  <a:cubicBezTo>
                    <a:pt x="2145124" y="636413"/>
                    <a:pt x="2144617" y="636920"/>
                    <a:pt x="2144617" y="636920"/>
                  </a:cubicBezTo>
                  <a:cubicBezTo>
                    <a:pt x="2145124" y="636920"/>
                    <a:pt x="2145124" y="636413"/>
                    <a:pt x="2145124" y="636413"/>
                  </a:cubicBezTo>
                  <a:close/>
                  <a:moveTo>
                    <a:pt x="2146139" y="635905"/>
                  </a:moveTo>
                  <a:cubicBezTo>
                    <a:pt x="2147661" y="635398"/>
                    <a:pt x="2148676" y="634891"/>
                    <a:pt x="2150198" y="634383"/>
                  </a:cubicBezTo>
                  <a:cubicBezTo>
                    <a:pt x="2150198" y="634383"/>
                    <a:pt x="2150198" y="634383"/>
                    <a:pt x="2150198" y="634383"/>
                  </a:cubicBezTo>
                  <a:cubicBezTo>
                    <a:pt x="2148676" y="634891"/>
                    <a:pt x="2147661" y="635398"/>
                    <a:pt x="2146139" y="635905"/>
                  </a:cubicBezTo>
                  <a:close/>
                  <a:moveTo>
                    <a:pt x="2261310" y="624236"/>
                  </a:moveTo>
                  <a:cubicBezTo>
                    <a:pt x="2261310" y="624236"/>
                    <a:pt x="2261310" y="624236"/>
                    <a:pt x="2261310" y="624236"/>
                  </a:cubicBezTo>
                  <a:cubicBezTo>
                    <a:pt x="2261817" y="624236"/>
                    <a:pt x="2262325" y="624236"/>
                    <a:pt x="2262832" y="624236"/>
                  </a:cubicBezTo>
                  <a:cubicBezTo>
                    <a:pt x="2262832" y="624236"/>
                    <a:pt x="2262832" y="624236"/>
                    <a:pt x="2262832" y="624236"/>
                  </a:cubicBezTo>
                  <a:cubicBezTo>
                    <a:pt x="2262325" y="624236"/>
                    <a:pt x="2261817" y="624236"/>
                    <a:pt x="2261310" y="624236"/>
                  </a:cubicBezTo>
                  <a:cubicBezTo>
                    <a:pt x="2261310" y="624236"/>
                    <a:pt x="2261310" y="624236"/>
                    <a:pt x="2261310" y="624236"/>
                  </a:cubicBezTo>
                  <a:close/>
                  <a:moveTo>
                    <a:pt x="2262832" y="624236"/>
                  </a:moveTo>
                  <a:cubicBezTo>
                    <a:pt x="2262832" y="624236"/>
                    <a:pt x="2262832" y="624236"/>
                    <a:pt x="2262832" y="624236"/>
                  </a:cubicBezTo>
                  <a:cubicBezTo>
                    <a:pt x="2262832" y="624236"/>
                    <a:pt x="2263340" y="624236"/>
                    <a:pt x="2262832" y="624236"/>
                  </a:cubicBezTo>
                  <a:cubicBezTo>
                    <a:pt x="2263340" y="624236"/>
                    <a:pt x="2263340" y="624236"/>
                    <a:pt x="2262832" y="624236"/>
                  </a:cubicBezTo>
                  <a:cubicBezTo>
                    <a:pt x="2263340" y="624236"/>
                    <a:pt x="2262832" y="624236"/>
                    <a:pt x="2262832" y="624236"/>
                  </a:cubicBezTo>
                  <a:close/>
                  <a:moveTo>
                    <a:pt x="2263847" y="624236"/>
                  </a:moveTo>
                  <a:cubicBezTo>
                    <a:pt x="2263847" y="624236"/>
                    <a:pt x="2263847" y="624236"/>
                    <a:pt x="2263847" y="624236"/>
                  </a:cubicBezTo>
                  <a:cubicBezTo>
                    <a:pt x="2265369" y="624236"/>
                    <a:pt x="2266891" y="624236"/>
                    <a:pt x="2268413" y="624236"/>
                  </a:cubicBezTo>
                  <a:cubicBezTo>
                    <a:pt x="2266891" y="624236"/>
                    <a:pt x="2265369" y="624236"/>
                    <a:pt x="2263847" y="624236"/>
                  </a:cubicBezTo>
                  <a:close/>
                  <a:moveTo>
                    <a:pt x="2318642" y="623729"/>
                  </a:moveTo>
                  <a:cubicBezTo>
                    <a:pt x="2318642" y="623729"/>
                    <a:pt x="2318642" y="623729"/>
                    <a:pt x="2318642" y="623729"/>
                  </a:cubicBezTo>
                  <a:cubicBezTo>
                    <a:pt x="2318134" y="623729"/>
                    <a:pt x="2317627" y="623729"/>
                    <a:pt x="2317120" y="623729"/>
                  </a:cubicBezTo>
                  <a:cubicBezTo>
                    <a:pt x="2317627" y="624236"/>
                    <a:pt x="2318134" y="624236"/>
                    <a:pt x="2318642" y="623729"/>
                  </a:cubicBezTo>
                  <a:close/>
                  <a:moveTo>
                    <a:pt x="2319149" y="623729"/>
                  </a:moveTo>
                  <a:cubicBezTo>
                    <a:pt x="2320164" y="623729"/>
                    <a:pt x="2321179" y="623729"/>
                    <a:pt x="2322193" y="623221"/>
                  </a:cubicBezTo>
                  <a:cubicBezTo>
                    <a:pt x="2322193" y="623221"/>
                    <a:pt x="2321686" y="623221"/>
                    <a:pt x="2321686" y="623221"/>
                  </a:cubicBezTo>
                  <a:cubicBezTo>
                    <a:pt x="2321686" y="623221"/>
                    <a:pt x="2321179" y="623221"/>
                    <a:pt x="2321179" y="623221"/>
                  </a:cubicBezTo>
                  <a:cubicBezTo>
                    <a:pt x="2320671" y="623729"/>
                    <a:pt x="2319657" y="623729"/>
                    <a:pt x="2319149" y="623729"/>
                  </a:cubicBezTo>
                  <a:cubicBezTo>
                    <a:pt x="2319149" y="623729"/>
                    <a:pt x="2319149" y="623729"/>
                    <a:pt x="2319149" y="623729"/>
                  </a:cubicBezTo>
                  <a:close/>
                  <a:moveTo>
                    <a:pt x="2322193" y="623729"/>
                  </a:moveTo>
                  <a:cubicBezTo>
                    <a:pt x="2322701" y="623729"/>
                    <a:pt x="2322701" y="623729"/>
                    <a:pt x="2322193" y="623729"/>
                  </a:cubicBezTo>
                  <a:cubicBezTo>
                    <a:pt x="2326760" y="623221"/>
                    <a:pt x="2330819" y="622206"/>
                    <a:pt x="2334877" y="621699"/>
                  </a:cubicBezTo>
                  <a:cubicBezTo>
                    <a:pt x="2330819" y="622714"/>
                    <a:pt x="2326760" y="623221"/>
                    <a:pt x="2322193" y="623729"/>
                  </a:cubicBezTo>
                  <a:close/>
                  <a:moveTo>
                    <a:pt x="2340966" y="620177"/>
                  </a:moveTo>
                  <a:cubicBezTo>
                    <a:pt x="2340459" y="620177"/>
                    <a:pt x="2339951" y="620177"/>
                    <a:pt x="2339444" y="620684"/>
                  </a:cubicBezTo>
                  <a:cubicBezTo>
                    <a:pt x="2339951" y="620177"/>
                    <a:pt x="2340459" y="620177"/>
                    <a:pt x="2340966" y="620177"/>
                  </a:cubicBezTo>
                  <a:close/>
                  <a:moveTo>
                    <a:pt x="2357709" y="649604"/>
                  </a:moveTo>
                  <a:cubicBezTo>
                    <a:pt x="2357201" y="650111"/>
                    <a:pt x="2357201" y="650111"/>
                    <a:pt x="2356694" y="650619"/>
                  </a:cubicBezTo>
                  <a:cubicBezTo>
                    <a:pt x="2354665" y="652648"/>
                    <a:pt x="2352128" y="654678"/>
                    <a:pt x="2350098" y="656707"/>
                  </a:cubicBezTo>
                  <a:cubicBezTo>
                    <a:pt x="2349591" y="657214"/>
                    <a:pt x="2348576" y="657722"/>
                    <a:pt x="2348069" y="658736"/>
                  </a:cubicBezTo>
                  <a:cubicBezTo>
                    <a:pt x="2348069" y="658736"/>
                    <a:pt x="2348069" y="658736"/>
                    <a:pt x="2348069" y="658736"/>
                  </a:cubicBezTo>
                  <a:cubicBezTo>
                    <a:pt x="2351113" y="655692"/>
                    <a:pt x="2354157" y="653156"/>
                    <a:pt x="2357201" y="650111"/>
                  </a:cubicBezTo>
                  <a:cubicBezTo>
                    <a:pt x="2357201" y="649604"/>
                    <a:pt x="2357709" y="649604"/>
                    <a:pt x="2357709" y="649604"/>
                  </a:cubicBezTo>
                  <a:close/>
                  <a:moveTo>
                    <a:pt x="2345025" y="663303"/>
                  </a:moveTo>
                  <a:cubicBezTo>
                    <a:pt x="2344517" y="666347"/>
                    <a:pt x="2347562" y="668376"/>
                    <a:pt x="2350098" y="669898"/>
                  </a:cubicBezTo>
                  <a:cubicBezTo>
                    <a:pt x="2350098" y="669898"/>
                    <a:pt x="2350098" y="669898"/>
                    <a:pt x="2350098" y="669898"/>
                  </a:cubicBezTo>
                  <a:cubicBezTo>
                    <a:pt x="2348069" y="668884"/>
                    <a:pt x="2346039" y="667869"/>
                    <a:pt x="2345025" y="665840"/>
                  </a:cubicBezTo>
                  <a:cubicBezTo>
                    <a:pt x="2345025" y="664825"/>
                    <a:pt x="2345025" y="663810"/>
                    <a:pt x="2345025" y="663303"/>
                  </a:cubicBezTo>
                  <a:close/>
                  <a:moveTo>
                    <a:pt x="2345025" y="662795"/>
                  </a:moveTo>
                  <a:cubicBezTo>
                    <a:pt x="2345025" y="662795"/>
                    <a:pt x="2345025" y="662795"/>
                    <a:pt x="2345025" y="662795"/>
                  </a:cubicBezTo>
                  <a:cubicBezTo>
                    <a:pt x="2345025" y="662795"/>
                    <a:pt x="2345025" y="662795"/>
                    <a:pt x="2345025" y="662795"/>
                  </a:cubicBezTo>
                  <a:close/>
                  <a:moveTo>
                    <a:pt x="2388150" y="598361"/>
                  </a:moveTo>
                  <a:cubicBezTo>
                    <a:pt x="2390180" y="597346"/>
                    <a:pt x="2392209" y="596838"/>
                    <a:pt x="2394239" y="596331"/>
                  </a:cubicBezTo>
                  <a:cubicBezTo>
                    <a:pt x="2394746" y="596331"/>
                    <a:pt x="2395253" y="595824"/>
                    <a:pt x="2395761" y="595824"/>
                  </a:cubicBezTo>
                  <a:cubicBezTo>
                    <a:pt x="2393224" y="596838"/>
                    <a:pt x="2390687" y="597346"/>
                    <a:pt x="2388150" y="598361"/>
                  </a:cubicBezTo>
                  <a:close/>
                  <a:moveTo>
                    <a:pt x="2406923" y="592780"/>
                  </a:moveTo>
                  <a:cubicBezTo>
                    <a:pt x="2405401" y="593287"/>
                    <a:pt x="2403371" y="593794"/>
                    <a:pt x="2401849" y="593794"/>
                  </a:cubicBezTo>
                  <a:cubicBezTo>
                    <a:pt x="2403879" y="593794"/>
                    <a:pt x="2405401" y="593287"/>
                    <a:pt x="2406923" y="592780"/>
                  </a:cubicBezTo>
                  <a:close/>
                  <a:moveTo>
                    <a:pt x="2476431" y="613074"/>
                  </a:moveTo>
                  <a:cubicBezTo>
                    <a:pt x="2475924" y="613074"/>
                    <a:pt x="2475417" y="612567"/>
                    <a:pt x="2474909" y="612567"/>
                  </a:cubicBezTo>
                  <a:cubicBezTo>
                    <a:pt x="2474909" y="612567"/>
                    <a:pt x="2474909" y="612567"/>
                    <a:pt x="2474909" y="612567"/>
                  </a:cubicBezTo>
                  <a:cubicBezTo>
                    <a:pt x="2475417" y="612567"/>
                    <a:pt x="2475924" y="612567"/>
                    <a:pt x="2476431" y="613074"/>
                  </a:cubicBezTo>
                  <a:close/>
                  <a:moveTo>
                    <a:pt x="2534778" y="638442"/>
                  </a:moveTo>
                  <a:cubicBezTo>
                    <a:pt x="2534778" y="638442"/>
                    <a:pt x="2534270" y="638442"/>
                    <a:pt x="2534778" y="638442"/>
                  </a:cubicBezTo>
                  <a:cubicBezTo>
                    <a:pt x="2534270" y="638442"/>
                    <a:pt x="2534778" y="638442"/>
                    <a:pt x="2534778" y="638442"/>
                  </a:cubicBezTo>
                  <a:close/>
                  <a:moveTo>
                    <a:pt x="2543910" y="639457"/>
                  </a:moveTo>
                  <a:cubicBezTo>
                    <a:pt x="2543403" y="639457"/>
                    <a:pt x="2542388" y="639457"/>
                    <a:pt x="2541881" y="639457"/>
                  </a:cubicBezTo>
                  <a:cubicBezTo>
                    <a:pt x="2542388" y="638949"/>
                    <a:pt x="2542896" y="638949"/>
                    <a:pt x="2543910" y="639457"/>
                  </a:cubicBezTo>
                  <a:close/>
                  <a:moveTo>
                    <a:pt x="2483534" y="594809"/>
                  </a:moveTo>
                  <a:cubicBezTo>
                    <a:pt x="2482520" y="594809"/>
                    <a:pt x="2481505" y="594302"/>
                    <a:pt x="2480998" y="594302"/>
                  </a:cubicBezTo>
                  <a:cubicBezTo>
                    <a:pt x="2488101" y="595824"/>
                    <a:pt x="2495711" y="596331"/>
                    <a:pt x="2503321" y="596838"/>
                  </a:cubicBezTo>
                  <a:cubicBezTo>
                    <a:pt x="2503321" y="596838"/>
                    <a:pt x="2503321" y="596838"/>
                    <a:pt x="2503321" y="596838"/>
                  </a:cubicBezTo>
                  <a:cubicBezTo>
                    <a:pt x="2496726" y="596331"/>
                    <a:pt x="2490130" y="595824"/>
                    <a:pt x="2483534" y="594809"/>
                  </a:cubicBezTo>
                  <a:close/>
                  <a:moveTo>
                    <a:pt x="2513976" y="591765"/>
                  </a:moveTo>
                  <a:cubicBezTo>
                    <a:pt x="2516005" y="591765"/>
                    <a:pt x="2518035" y="592272"/>
                    <a:pt x="2520064" y="592272"/>
                  </a:cubicBezTo>
                  <a:cubicBezTo>
                    <a:pt x="2518035" y="592272"/>
                    <a:pt x="2516005" y="591765"/>
                    <a:pt x="2513976" y="591765"/>
                  </a:cubicBezTo>
                  <a:close/>
                  <a:moveTo>
                    <a:pt x="2526660" y="592780"/>
                  </a:moveTo>
                  <a:cubicBezTo>
                    <a:pt x="2526660" y="592780"/>
                    <a:pt x="2526660" y="592780"/>
                    <a:pt x="2526660" y="592780"/>
                  </a:cubicBezTo>
                  <a:cubicBezTo>
                    <a:pt x="2526153" y="592780"/>
                    <a:pt x="2526153" y="592780"/>
                    <a:pt x="2525645" y="592780"/>
                  </a:cubicBezTo>
                  <a:cubicBezTo>
                    <a:pt x="2526153" y="592780"/>
                    <a:pt x="2526153" y="592780"/>
                    <a:pt x="2526660" y="592780"/>
                  </a:cubicBezTo>
                  <a:close/>
                  <a:moveTo>
                    <a:pt x="2536807" y="600390"/>
                  </a:moveTo>
                  <a:cubicBezTo>
                    <a:pt x="2536807" y="600390"/>
                    <a:pt x="2536807" y="600390"/>
                    <a:pt x="2536807" y="600390"/>
                  </a:cubicBezTo>
                  <a:cubicBezTo>
                    <a:pt x="2536300" y="600390"/>
                    <a:pt x="2535793" y="600390"/>
                    <a:pt x="2535285" y="600390"/>
                  </a:cubicBezTo>
                  <a:cubicBezTo>
                    <a:pt x="2535285" y="600390"/>
                    <a:pt x="2535285" y="600390"/>
                    <a:pt x="2535285" y="600390"/>
                  </a:cubicBezTo>
                  <a:cubicBezTo>
                    <a:pt x="2535793" y="599883"/>
                    <a:pt x="2536300" y="599883"/>
                    <a:pt x="2536807" y="600390"/>
                  </a:cubicBezTo>
                  <a:close/>
                  <a:moveTo>
                    <a:pt x="2538837" y="600390"/>
                  </a:moveTo>
                  <a:cubicBezTo>
                    <a:pt x="2538837" y="600390"/>
                    <a:pt x="2538837" y="600390"/>
                    <a:pt x="2538837" y="600390"/>
                  </a:cubicBezTo>
                  <a:cubicBezTo>
                    <a:pt x="2538837" y="600390"/>
                    <a:pt x="2538837" y="600390"/>
                    <a:pt x="2538837" y="600390"/>
                  </a:cubicBezTo>
                  <a:cubicBezTo>
                    <a:pt x="2538837" y="600390"/>
                    <a:pt x="2538837" y="600390"/>
                    <a:pt x="2538837" y="600390"/>
                  </a:cubicBezTo>
                  <a:close/>
                  <a:moveTo>
                    <a:pt x="2545940" y="594302"/>
                  </a:moveTo>
                  <a:cubicBezTo>
                    <a:pt x="2546955" y="594302"/>
                    <a:pt x="2547969" y="594302"/>
                    <a:pt x="2548984" y="594302"/>
                  </a:cubicBezTo>
                  <a:cubicBezTo>
                    <a:pt x="2548984" y="594302"/>
                    <a:pt x="2548984" y="594302"/>
                    <a:pt x="2548984" y="594302"/>
                  </a:cubicBezTo>
                  <a:cubicBezTo>
                    <a:pt x="2547969" y="594809"/>
                    <a:pt x="2546955" y="594302"/>
                    <a:pt x="2545940" y="594302"/>
                  </a:cubicBezTo>
                  <a:close/>
                  <a:moveTo>
                    <a:pt x="2572830" y="595316"/>
                  </a:moveTo>
                  <a:cubicBezTo>
                    <a:pt x="2573337" y="595316"/>
                    <a:pt x="2573845" y="595316"/>
                    <a:pt x="2574352" y="595316"/>
                  </a:cubicBezTo>
                  <a:cubicBezTo>
                    <a:pt x="2573845" y="595316"/>
                    <a:pt x="2573337" y="595316"/>
                    <a:pt x="2572830" y="595316"/>
                  </a:cubicBezTo>
                  <a:lnTo>
                    <a:pt x="2572830" y="595316"/>
                  </a:lnTo>
                  <a:close/>
                  <a:moveTo>
                    <a:pt x="2579933" y="559801"/>
                  </a:moveTo>
                  <a:cubicBezTo>
                    <a:pt x="2574859" y="558279"/>
                    <a:pt x="2570293" y="556757"/>
                    <a:pt x="2565220" y="554727"/>
                  </a:cubicBezTo>
                  <a:cubicBezTo>
                    <a:pt x="2565220" y="554727"/>
                    <a:pt x="2565220" y="554727"/>
                    <a:pt x="2565220" y="554727"/>
                  </a:cubicBezTo>
                  <a:cubicBezTo>
                    <a:pt x="2566742" y="555235"/>
                    <a:pt x="2567756" y="555742"/>
                    <a:pt x="2569278" y="555742"/>
                  </a:cubicBezTo>
                  <a:cubicBezTo>
                    <a:pt x="2572830" y="557264"/>
                    <a:pt x="2576382" y="558279"/>
                    <a:pt x="2579933" y="559801"/>
                  </a:cubicBezTo>
                  <a:cubicBezTo>
                    <a:pt x="2579933" y="559801"/>
                    <a:pt x="2579933" y="559801"/>
                    <a:pt x="2579933" y="559801"/>
                  </a:cubicBezTo>
                  <a:close/>
                  <a:moveTo>
                    <a:pt x="2558624" y="538492"/>
                  </a:moveTo>
                  <a:cubicBezTo>
                    <a:pt x="2558624" y="538492"/>
                    <a:pt x="2558624" y="538492"/>
                    <a:pt x="2558624" y="538492"/>
                  </a:cubicBezTo>
                  <a:cubicBezTo>
                    <a:pt x="2557102" y="537984"/>
                    <a:pt x="2555580" y="537984"/>
                    <a:pt x="2554565" y="537477"/>
                  </a:cubicBezTo>
                  <a:cubicBezTo>
                    <a:pt x="2554565" y="537477"/>
                    <a:pt x="2554565" y="537477"/>
                    <a:pt x="2554565" y="537477"/>
                  </a:cubicBezTo>
                  <a:cubicBezTo>
                    <a:pt x="2556087" y="537477"/>
                    <a:pt x="2557102" y="537984"/>
                    <a:pt x="2558624" y="538492"/>
                  </a:cubicBezTo>
                  <a:close/>
                  <a:moveTo>
                    <a:pt x="2548477" y="549654"/>
                  </a:moveTo>
                  <a:cubicBezTo>
                    <a:pt x="2546955" y="549146"/>
                    <a:pt x="2544925" y="548639"/>
                    <a:pt x="2543403" y="548132"/>
                  </a:cubicBezTo>
                  <a:cubicBezTo>
                    <a:pt x="2545432" y="548639"/>
                    <a:pt x="2546955" y="549146"/>
                    <a:pt x="2548477" y="549654"/>
                  </a:cubicBezTo>
                  <a:cubicBezTo>
                    <a:pt x="2548477" y="549654"/>
                    <a:pt x="2548477" y="549654"/>
                    <a:pt x="2548477" y="549654"/>
                  </a:cubicBezTo>
                  <a:close/>
                  <a:moveTo>
                    <a:pt x="2419100" y="525808"/>
                  </a:moveTo>
                  <a:cubicBezTo>
                    <a:pt x="2419100" y="525808"/>
                    <a:pt x="2419100" y="525808"/>
                    <a:pt x="2419100" y="525808"/>
                  </a:cubicBezTo>
                  <a:cubicBezTo>
                    <a:pt x="2420622" y="525808"/>
                    <a:pt x="2421636" y="525808"/>
                    <a:pt x="2422651" y="525808"/>
                  </a:cubicBezTo>
                  <a:cubicBezTo>
                    <a:pt x="2424680" y="525808"/>
                    <a:pt x="2427217" y="526315"/>
                    <a:pt x="2429247" y="526315"/>
                  </a:cubicBezTo>
                  <a:cubicBezTo>
                    <a:pt x="2425695" y="526315"/>
                    <a:pt x="2422651" y="525808"/>
                    <a:pt x="2419100" y="525808"/>
                  </a:cubicBezTo>
                  <a:close/>
                  <a:moveTo>
                    <a:pt x="2328789" y="500947"/>
                  </a:moveTo>
                  <a:cubicBezTo>
                    <a:pt x="2328789" y="500947"/>
                    <a:pt x="2328789" y="500947"/>
                    <a:pt x="2328789" y="500947"/>
                  </a:cubicBezTo>
                  <a:cubicBezTo>
                    <a:pt x="2326760" y="499932"/>
                    <a:pt x="2324223" y="498918"/>
                    <a:pt x="2322193" y="497396"/>
                  </a:cubicBezTo>
                  <a:cubicBezTo>
                    <a:pt x="2322193" y="497396"/>
                    <a:pt x="2322193" y="497396"/>
                    <a:pt x="2322193" y="497396"/>
                  </a:cubicBezTo>
                  <a:cubicBezTo>
                    <a:pt x="2324223" y="498918"/>
                    <a:pt x="2326252" y="499932"/>
                    <a:pt x="2328789" y="500947"/>
                  </a:cubicBezTo>
                  <a:close/>
                  <a:moveTo>
                    <a:pt x="2313061" y="492829"/>
                  </a:moveTo>
                  <a:cubicBezTo>
                    <a:pt x="2313568" y="493337"/>
                    <a:pt x="2314583" y="493844"/>
                    <a:pt x="2315090" y="493844"/>
                  </a:cubicBezTo>
                  <a:cubicBezTo>
                    <a:pt x="2315090" y="493844"/>
                    <a:pt x="2315090" y="493844"/>
                    <a:pt x="2315090" y="493844"/>
                  </a:cubicBezTo>
                  <a:cubicBezTo>
                    <a:pt x="2313061" y="492829"/>
                    <a:pt x="2310524" y="491815"/>
                    <a:pt x="2308495" y="490800"/>
                  </a:cubicBezTo>
                  <a:cubicBezTo>
                    <a:pt x="2308495" y="490800"/>
                    <a:pt x="2308495" y="490800"/>
                    <a:pt x="2308495" y="490800"/>
                  </a:cubicBezTo>
                  <a:cubicBezTo>
                    <a:pt x="2310017" y="491307"/>
                    <a:pt x="2311539" y="491815"/>
                    <a:pt x="2313061" y="492829"/>
                  </a:cubicBezTo>
                  <a:close/>
                  <a:moveTo>
                    <a:pt x="2292766" y="483697"/>
                  </a:moveTo>
                  <a:cubicBezTo>
                    <a:pt x="2292766" y="483697"/>
                    <a:pt x="2292766" y="483697"/>
                    <a:pt x="2292766" y="483697"/>
                  </a:cubicBezTo>
                  <a:cubicBezTo>
                    <a:pt x="2295811" y="484712"/>
                    <a:pt x="2299362" y="486234"/>
                    <a:pt x="2302406" y="487756"/>
                  </a:cubicBezTo>
                  <a:cubicBezTo>
                    <a:pt x="2302406" y="487756"/>
                    <a:pt x="2302406" y="487756"/>
                    <a:pt x="2302406" y="487756"/>
                  </a:cubicBezTo>
                  <a:cubicBezTo>
                    <a:pt x="2298855" y="486234"/>
                    <a:pt x="2295811" y="485219"/>
                    <a:pt x="2292766" y="483697"/>
                  </a:cubicBezTo>
                  <a:close/>
                  <a:moveTo>
                    <a:pt x="2290737" y="482682"/>
                  </a:moveTo>
                  <a:cubicBezTo>
                    <a:pt x="2289722" y="482175"/>
                    <a:pt x="2288708" y="481667"/>
                    <a:pt x="2287186" y="481160"/>
                  </a:cubicBezTo>
                  <a:cubicBezTo>
                    <a:pt x="2288200" y="481667"/>
                    <a:pt x="2289722" y="482175"/>
                    <a:pt x="2290737" y="482682"/>
                  </a:cubicBezTo>
                  <a:cubicBezTo>
                    <a:pt x="2290737" y="482682"/>
                    <a:pt x="2290737" y="482682"/>
                    <a:pt x="2290737" y="482682"/>
                  </a:cubicBezTo>
                  <a:close/>
                  <a:moveTo>
                    <a:pt x="2280082" y="478623"/>
                  </a:moveTo>
                  <a:cubicBezTo>
                    <a:pt x="2280082" y="478623"/>
                    <a:pt x="2280082" y="478623"/>
                    <a:pt x="2280082" y="478623"/>
                  </a:cubicBezTo>
                  <a:cubicBezTo>
                    <a:pt x="2279575" y="478623"/>
                    <a:pt x="2279068" y="478116"/>
                    <a:pt x="2278560" y="478116"/>
                  </a:cubicBezTo>
                  <a:cubicBezTo>
                    <a:pt x="2278560" y="478116"/>
                    <a:pt x="2278560" y="478116"/>
                    <a:pt x="2278560" y="478116"/>
                  </a:cubicBezTo>
                  <a:cubicBezTo>
                    <a:pt x="2279575" y="478623"/>
                    <a:pt x="2279575" y="478623"/>
                    <a:pt x="2280082" y="478623"/>
                  </a:cubicBezTo>
                  <a:close/>
                  <a:moveTo>
                    <a:pt x="2232898" y="464417"/>
                  </a:moveTo>
                  <a:cubicBezTo>
                    <a:pt x="2232898" y="464417"/>
                    <a:pt x="2232898" y="464417"/>
                    <a:pt x="2232898" y="464417"/>
                  </a:cubicBezTo>
                  <a:cubicBezTo>
                    <a:pt x="2231883" y="463910"/>
                    <a:pt x="2230868" y="463910"/>
                    <a:pt x="2229854" y="463402"/>
                  </a:cubicBezTo>
                  <a:cubicBezTo>
                    <a:pt x="2223765" y="461880"/>
                    <a:pt x="2217677" y="459851"/>
                    <a:pt x="2212096" y="458329"/>
                  </a:cubicBezTo>
                  <a:cubicBezTo>
                    <a:pt x="2212096" y="458329"/>
                    <a:pt x="2212096" y="458329"/>
                    <a:pt x="2212096" y="458329"/>
                  </a:cubicBezTo>
                  <a:cubicBezTo>
                    <a:pt x="2219199" y="460358"/>
                    <a:pt x="2226302" y="462388"/>
                    <a:pt x="2232898" y="464417"/>
                  </a:cubicBezTo>
                  <a:close/>
                  <a:moveTo>
                    <a:pt x="2168463" y="431439"/>
                  </a:moveTo>
                  <a:cubicBezTo>
                    <a:pt x="2168970" y="431439"/>
                    <a:pt x="2169478" y="431439"/>
                    <a:pt x="2169985" y="431439"/>
                  </a:cubicBezTo>
                  <a:cubicBezTo>
                    <a:pt x="2169478" y="431439"/>
                    <a:pt x="2168970" y="431439"/>
                    <a:pt x="2168463" y="431439"/>
                  </a:cubicBezTo>
                  <a:close/>
                  <a:moveTo>
                    <a:pt x="2164911" y="430931"/>
                  </a:moveTo>
                  <a:cubicBezTo>
                    <a:pt x="2162882" y="430931"/>
                    <a:pt x="2161360" y="430931"/>
                    <a:pt x="2159330" y="430424"/>
                  </a:cubicBezTo>
                  <a:cubicBezTo>
                    <a:pt x="2161360" y="430931"/>
                    <a:pt x="2162882" y="430931"/>
                    <a:pt x="2164911" y="430931"/>
                  </a:cubicBezTo>
                  <a:cubicBezTo>
                    <a:pt x="2164911" y="430931"/>
                    <a:pt x="2164911" y="430931"/>
                    <a:pt x="2164911" y="430931"/>
                  </a:cubicBezTo>
                  <a:close/>
                  <a:moveTo>
                    <a:pt x="2151720" y="429916"/>
                  </a:moveTo>
                  <a:cubicBezTo>
                    <a:pt x="2151720" y="429916"/>
                    <a:pt x="2151720" y="429916"/>
                    <a:pt x="2151720" y="429916"/>
                  </a:cubicBezTo>
                  <a:cubicBezTo>
                    <a:pt x="2153749" y="429916"/>
                    <a:pt x="2155779" y="430424"/>
                    <a:pt x="2157301" y="430424"/>
                  </a:cubicBezTo>
                  <a:cubicBezTo>
                    <a:pt x="2155779" y="430424"/>
                    <a:pt x="2153749" y="430424"/>
                    <a:pt x="2151720" y="429916"/>
                  </a:cubicBezTo>
                  <a:close/>
                  <a:moveTo>
                    <a:pt x="2151720" y="429916"/>
                  </a:moveTo>
                  <a:cubicBezTo>
                    <a:pt x="2151213" y="429916"/>
                    <a:pt x="2151213" y="429916"/>
                    <a:pt x="2150705" y="429916"/>
                  </a:cubicBezTo>
                  <a:cubicBezTo>
                    <a:pt x="2150705" y="429916"/>
                    <a:pt x="2151213" y="429916"/>
                    <a:pt x="2151720" y="429916"/>
                  </a:cubicBezTo>
                  <a:cubicBezTo>
                    <a:pt x="2151720" y="429916"/>
                    <a:pt x="2151720" y="429916"/>
                    <a:pt x="2151720" y="429916"/>
                  </a:cubicBezTo>
                  <a:close/>
                  <a:moveTo>
                    <a:pt x="2127367" y="425350"/>
                  </a:moveTo>
                  <a:cubicBezTo>
                    <a:pt x="2127367" y="425350"/>
                    <a:pt x="2126859" y="425350"/>
                    <a:pt x="2127367" y="425350"/>
                  </a:cubicBezTo>
                  <a:cubicBezTo>
                    <a:pt x="2126859" y="425350"/>
                    <a:pt x="2126859" y="425350"/>
                    <a:pt x="2126352" y="425350"/>
                  </a:cubicBezTo>
                  <a:cubicBezTo>
                    <a:pt x="2126352" y="425350"/>
                    <a:pt x="2126352" y="425350"/>
                    <a:pt x="2126352" y="425350"/>
                  </a:cubicBezTo>
                  <a:cubicBezTo>
                    <a:pt x="2125337" y="424843"/>
                    <a:pt x="2124323" y="424843"/>
                    <a:pt x="2122800" y="424336"/>
                  </a:cubicBezTo>
                  <a:lnTo>
                    <a:pt x="2122800" y="424336"/>
                  </a:lnTo>
                  <a:cubicBezTo>
                    <a:pt x="2124323" y="424336"/>
                    <a:pt x="2125845" y="424843"/>
                    <a:pt x="2127367" y="425350"/>
                  </a:cubicBezTo>
                  <a:close/>
                  <a:moveTo>
                    <a:pt x="2121278" y="423828"/>
                  </a:moveTo>
                  <a:cubicBezTo>
                    <a:pt x="2121278" y="423828"/>
                    <a:pt x="2121278" y="423828"/>
                    <a:pt x="2121278" y="423828"/>
                  </a:cubicBezTo>
                  <a:cubicBezTo>
                    <a:pt x="2121278" y="423828"/>
                    <a:pt x="2121278" y="423828"/>
                    <a:pt x="2121278" y="423828"/>
                  </a:cubicBezTo>
                  <a:cubicBezTo>
                    <a:pt x="2119756" y="423321"/>
                    <a:pt x="2117219" y="423321"/>
                    <a:pt x="2115190" y="422813"/>
                  </a:cubicBezTo>
                  <a:cubicBezTo>
                    <a:pt x="2117219" y="422813"/>
                    <a:pt x="2119249" y="423321"/>
                    <a:pt x="2121278" y="423828"/>
                  </a:cubicBezTo>
                  <a:close/>
                  <a:moveTo>
                    <a:pt x="1651969" y="653663"/>
                  </a:moveTo>
                  <a:cubicBezTo>
                    <a:pt x="1652984" y="653663"/>
                    <a:pt x="1653491" y="653156"/>
                    <a:pt x="1654506" y="653156"/>
                  </a:cubicBezTo>
                  <a:cubicBezTo>
                    <a:pt x="1655013" y="653156"/>
                    <a:pt x="1655521" y="653156"/>
                    <a:pt x="1655521" y="652648"/>
                  </a:cubicBezTo>
                  <a:cubicBezTo>
                    <a:pt x="1654506" y="653156"/>
                    <a:pt x="1652984" y="653156"/>
                    <a:pt x="1651969" y="653663"/>
                  </a:cubicBezTo>
                  <a:cubicBezTo>
                    <a:pt x="1651969" y="653663"/>
                    <a:pt x="1651969" y="653663"/>
                    <a:pt x="1651969" y="653663"/>
                  </a:cubicBezTo>
                  <a:close/>
                  <a:moveTo>
                    <a:pt x="1694080" y="644023"/>
                  </a:moveTo>
                  <a:cubicBezTo>
                    <a:pt x="1694587" y="644023"/>
                    <a:pt x="1695602" y="644023"/>
                    <a:pt x="1696109" y="643516"/>
                  </a:cubicBezTo>
                  <a:cubicBezTo>
                    <a:pt x="1695095" y="643516"/>
                    <a:pt x="1694080" y="643516"/>
                    <a:pt x="1693573" y="644023"/>
                  </a:cubicBezTo>
                  <a:cubicBezTo>
                    <a:pt x="1694080" y="644023"/>
                    <a:pt x="1694080" y="644023"/>
                    <a:pt x="1694080" y="644023"/>
                  </a:cubicBezTo>
                  <a:close/>
                  <a:moveTo>
                    <a:pt x="1706764" y="642501"/>
                  </a:moveTo>
                  <a:cubicBezTo>
                    <a:pt x="1706764" y="642501"/>
                    <a:pt x="1706764" y="642501"/>
                    <a:pt x="1706764" y="642501"/>
                  </a:cubicBezTo>
                  <a:cubicBezTo>
                    <a:pt x="1705242" y="642501"/>
                    <a:pt x="1703720" y="643008"/>
                    <a:pt x="1702198" y="643008"/>
                  </a:cubicBezTo>
                  <a:cubicBezTo>
                    <a:pt x="1703720" y="643008"/>
                    <a:pt x="1705242" y="642501"/>
                    <a:pt x="1706764" y="642501"/>
                  </a:cubicBezTo>
                  <a:close/>
                  <a:moveTo>
                    <a:pt x="1708286" y="642501"/>
                  </a:moveTo>
                  <a:cubicBezTo>
                    <a:pt x="1710823" y="641994"/>
                    <a:pt x="1713867" y="641994"/>
                    <a:pt x="1716404" y="641486"/>
                  </a:cubicBezTo>
                  <a:cubicBezTo>
                    <a:pt x="1716404" y="641486"/>
                    <a:pt x="1716404" y="641486"/>
                    <a:pt x="1716404" y="641486"/>
                  </a:cubicBezTo>
                  <a:cubicBezTo>
                    <a:pt x="1713867" y="641486"/>
                    <a:pt x="1710823" y="641994"/>
                    <a:pt x="1708286" y="642501"/>
                  </a:cubicBezTo>
                  <a:cubicBezTo>
                    <a:pt x="1708286" y="642501"/>
                    <a:pt x="1708286" y="642501"/>
                    <a:pt x="1708286" y="642501"/>
                  </a:cubicBezTo>
                  <a:close/>
                  <a:moveTo>
                    <a:pt x="1844259" y="610537"/>
                  </a:moveTo>
                  <a:cubicBezTo>
                    <a:pt x="1844259" y="610537"/>
                    <a:pt x="1844259" y="610537"/>
                    <a:pt x="1844259" y="610537"/>
                  </a:cubicBezTo>
                  <a:cubicBezTo>
                    <a:pt x="1843751" y="611045"/>
                    <a:pt x="1843244" y="611045"/>
                    <a:pt x="1842229" y="611045"/>
                  </a:cubicBezTo>
                  <a:cubicBezTo>
                    <a:pt x="1842229" y="611045"/>
                    <a:pt x="1842229" y="611045"/>
                    <a:pt x="1842229" y="611045"/>
                  </a:cubicBezTo>
                  <a:cubicBezTo>
                    <a:pt x="1843244" y="610537"/>
                    <a:pt x="1843751" y="610537"/>
                    <a:pt x="1844259" y="610537"/>
                  </a:cubicBezTo>
                  <a:close/>
                  <a:moveTo>
                    <a:pt x="1773228" y="837328"/>
                  </a:moveTo>
                  <a:cubicBezTo>
                    <a:pt x="1772214" y="838342"/>
                    <a:pt x="1771199" y="838850"/>
                    <a:pt x="1770184" y="839864"/>
                  </a:cubicBezTo>
                  <a:cubicBezTo>
                    <a:pt x="1771199" y="838850"/>
                    <a:pt x="1772214" y="837835"/>
                    <a:pt x="1773228" y="837328"/>
                  </a:cubicBezTo>
                  <a:cubicBezTo>
                    <a:pt x="1773228" y="837328"/>
                    <a:pt x="1773228" y="837328"/>
                    <a:pt x="1773228" y="837328"/>
                  </a:cubicBezTo>
                  <a:close/>
                  <a:moveTo>
                    <a:pt x="1726044" y="876395"/>
                  </a:moveTo>
                  <a:cubicBezTo>
                    <a:pt x="1726044" y="876395"/>
                    <a:pt x="1726044" y="876395"/>
                    <a:pt x="1726044" y="876395"/>
                  </a:cubicBezTo>
                  <a:cubicBezTo>
                    <a:pt x="1725029" y="876902"/>
                    <a:pt x="1724522" y="877409"/>
                    <a:pt x="1723507" y="878424"/>
                  </a:cubicBezTo>
                  <a:cubicBezTo>
                    <a:pt x="1723507" y="878424"/>
                    <a:pt x="1723507" y="878424"/>
                    <a:pt x="1723507" y="878424"/>
                  </a:cubicBezTo>
                  <a:cubicBezTo>
                    <a:pt x="1724522" y="877917"/>
                    <a:pt x="1725536" y="876902"/>
                    <a:pt x="1726044" y="876395"/>
                  </a:cubicBezTo>
                  <a:close/>
                  <a:moveTo>
                    <a:pt x="1878252" y="833776"/>
                  </a:moveTo>
                  <a:cubicBezTo>
                    <a:pt x="1878252" y="833776"/>
                    <a:pt x="1878252" y="833776"/>
                    <a:pt x="1878252" y="833776"/>
                  </a:cubicBezTo>
                  <a:cubicBezTo>
                    <a:pt x="1878760" y="833269"/>
                    <a:pt x="1879774" y="833269"/>
                    <a:pt x="1880282" y="832761"/>
                  </a:cubicBezTo>
                  <a:cubicBezTo>
                    <a:pt x="1880282" y="832761"/>
                    <a:pt x="1880282" y="832761"/>
                    <a:pt x="1880282" y="832761"/>
                  </a:cubicBezTo>
                  <a:cubicBezTo>
                    <a:pt x="1879774" y="833269"/>
                    <a:pt x="1878760" y="833269"/>
                    <a:pt x="1878252" y="833776"/>
                  </a:cubicBezTo>
                  <a:close/>
                  <a:moveTo>
                    <a:pt x="1823964" y="849504"/>
                  </a:moveTo>
                  <a:cubicBezTo>
                    <a:pt x="1824472" y="848997"/>
                    <a:pt x="1824472" y="848997"/>
                    <a:pt x="1824979" y="848490"/>
                  </a:cubicBezTo>
                  <a:cubicBezTo>
                    <a:pt x="1824979" y="848490"/>
                    <a:pt x="1824979" y="848490"/>
                    <a:pt x="1824979" y="848490"/>
                  </a:cubicBezTo>
                  <a:cubicBezTo>
                    <a:pt x="1824472" y="848997"/>
                    <a:pt x="1823964" y="849504"/>
                    <a:pt x="1823964" y="849504"/>
                  </a:cubicBezTo>
                  <a:close/>
                  <a:moveTo>
                    <a:pt x="2119756" y="689178"/>
                  </a:moveTo>
                  <a:cubicBezTo>
                    <a:pt x="2118234" y="690193"/>
                    <a:pt x="2116712" y="690700"/>
                    <a:pt x="2114683" y="691208"/>
                  </a:cubicBezTo>
                  <a:cubicBezTo>
                    <a:pt x="2111131" y="692730"/>
                    <a:pt x="2107579" y="693744"/>
                    <a:pt x="2104535" y="695266"/>
                  </a:cubicBezTo>
                  <a:cubicBezTo>
                    <a:pt x="2110116" y="693237"/>
                    <a:pt x="2115190" y="691208"/>
                    <a:pt x="2119756" y="689178"/>
                  </a:cubicBezTo>
                  <a:cubicBezTo>
                    <a:pt x="2119756" y="689178"/>
                    <a:pt x="2119756" y="689178"/>
                    <a:pt x="2119756" y="689178"/>
                  </a:cubicBezTo>
                  <a:close/>
                  <a:moveTo>
                    <a:pt x="2122293" y="675987"/>
                  </a:moveTo>
                  <a:cubicBezTo>
                    <a:pt x="2122293" y="675987"/>
                    <a:pt x="2122293" y="675987"/>
                    <a:pt x="2122293" y="675987"/>
                  </a:cubicBezTo>
                  <a:cubicBezTo>
                    <a:pt x="2122800" y="675479"/>
                    <a:pt x="2123815" y="674465"/>
                    <a:pt x="2124830" y="673450"/>
                  </a:cubicBezTo>
                  <a:cubicBezTo>
                    <a:pt x="2124830" y="673450"/>
                    <a:pt x="2124830" y="673450"/>
                    <a:pt x="2124830" y="673957"/>
                  </a:cubicBezTo>
                  <a:cubicBezTo>
                    <a:pt x="2123815" y="674465"/>
                    <a:pt x="2123308" y="674972"/>
                    <a:pt x="2122293" y="675987"/>
                  </a:cubicBezTo>
                  <a:close/>
                  <a:moveTo>
                    <a:pt x="2133962" y="662288"/>
                  </a:moveTo>
                  <a:cubicBezTo>
                    <a:pt x="2133962" y="662288"/>
                    <a:pt x="2133962" y="662288"/>
                    <a:pt x="2133962" y="662288"/>
                  </a:cubicBezTo>
                  <a:cubicBezTo>
                    <a:pt x="2133962" y="662288"/>
                    <a:pt x="2133962" y="662288"/>
                    <a:pt x="2133962" y="662288"/>
                  </a:cubicBezTo>
                  <a:close/>
                  <a:moveTo>
                    <a:pt x="2150705" y="634383"/>
                  </a:moveTo>
                  <a:cubicBezTo>
                    <a:pt x="2150705" y="634383"/>
                    <a:pt x="2150705" y="634383"/>
                    <a:pt x="2150705" y="634383"/>
                  </a:cubicBezTo>
                  <a:cubicBezTo>
                    <a:pt x="2151720" y="633876"/>
                    <a:pt x="2152227" y="633876"/>
                    <a:pt x="2153242" y="633876"/>
                  </a:cubicBezTo>
                  <a:cubicBezTo>
                    <a:pt x="2153242" y="633876"/>
                    <a:pt x="2153242" y="633876"/>
                    <a:pt x="2153242" y="633876"/>
                  </a:cubicBezTo>
                  <a:cubicBezTo>
                    <a:pt x="2152227" y="634383"/>
                    <a:pt x="2151720" y="634383"/>
                    <a:pt x="2150705" y="634383"/>
                  </a:cubicBezTo>
                  <a:close/>
                  <a:moveTo>
                    <a:pt x="2245074" y="689686"/>
                  </a:moveTo>
                  <a:cubicBezTo>
                    <a:pt x="2245074" y="689686"/>
                    <a:pt x="2245074" y="689686"/>
                    <a:pt x="2245074" y="689686"/>
                  </a:cubicBezTo>
                  <a:cubicBezTo>
                    <a:pt x="2245074" y="689686"/>
                    <a:pt x="2245074" y="689686"/>
                    <a:pt x="2245074" y="689686"/>
                  </a:cubicBezTo>
                  <a:cubicBezTo>
                    <a:pt x="2245074" y="689686"/>
                    <a:pt x="2245074" y="689686"/>
                    <a:pt x="2245074" y="689686"/>
                  </a:cubicBezTo>
                  <a:close/>
                  <a:moveTo>
                    <a:pt x="2250655" y="687656"/>
                  </a:moveTo>
                  <a:cubicBezTo>
                    <a:pt x="2249641" y="687656"/>
                    <a:pt x="2249133" y="688163"/>
                    <a:pt x="2248119" y="688163"/>
                  </a:cubicBezTo>
                  <a:cubicBezTo>
                    <a:pt x="2249133" y="688163"/>
                    <a:pt x="2250148" y="688163"/>
                    <a:pt x="2250655" y="687656"/>
                  </a:cubicBezTo>
                  <a:close/>
                  <a:moveTo>
                    <a:pt x="2257251" y="686641"/>
                  </a:moveTo>
                  <a:cubicBezTo>
                    <a:pt x="2255729" y="686641"/>
                    <a:pt x="2254714" y="687149"/>
                    <a:pt x="2253192" y="687149"/>
                  </a:cubicBezTo>
                  <a:cubicBezTo>
                    <a:pt x="2254714" y="687149"/>
                    <a:pt x="2256236" y="686641"/>
                    <a:pt x="2257251" y="686641"/>
                  </a:cubicBezTo>
                  <a:close/>
                  <a:moveTo>
                    <a:pt x="2372930" y="688163"/>
                  </a:moveTo>
                  <a:cubicBezTo>
                    <a:pt x="2372930" y="688671"/>
                    <a:pt x="2372930" y="688671"/>
                    <a:pt x="2372930" y="688163"/>
                  </a:cubicBezTo>
                  <a:cubicBezTo>
                    <a:pt x="2371915" y="685627"/>
                    <a:pt x="2371407" y="682582"/>
                    <a:pt x="2370900" y="679031"/>
                  </a:cubicBezTo>
                  <a:cubicBezTo>
                    <a:pt x="2371407" y="682582"/>
                    <a:pt x="2372422" y="685627"/>
                    <a:pt x="2372930" y="688163"/>
                  </a:cubicBezTo>
                  <a:close/>
                  <a:moveTo>
                    <a:pt x="2465777" y="609522"/>
                  </a:moveTo>
                  <a:cubicBezTo>
                    <a:pt x="2467299" y="609522"/>
                    <a:pt x="2468821" y="610030"/>
                    <a:pt x="2470343" y="610537"/>
                  </a:cubicBezTo>
                  <a:cubicBezTo>
                    <a:pt x="2471358" y="610537"/>
                    <a:pt x="2471865" y="611045"/>
                    <a:pt x="2472880" y="611552"/>
                  </a:cubicBezTo>
                  <a:cubicBezTo>
                    <a:pt x="2472880" y="611552"/>
                    <a:pt x="2472880" y="611552"/>
                    <a:pt x="2472880" y="611552"/>
                  </a:cubicBezTo>
                  <a:cubicBezTo>
                    <a:pt x="2470850" y="610537"/>
                    <a:pt x="2468313" y="610030"/>
                    <a:pt x="2465777" y="609522"/>
                  </a:cubicBezTo>
                  <a:cubicBezTo>
                    <a:pt x="2465777" y="609522"/>
                    <a:pt x="2465777" y="609522"/>
                    <a:pt x="2465777" y="609522"/>
                  </a:cubicBezTo>
                  <a:close/>
                  <a:moveTo>
                    <a:pt x="2502814" y="630832"/>
                  </a:moveTo>
                  <a:cubicBezTo>
                    <a:pt x="2502814" y="630832"/>
                    <a:pt x="2503321" y="630832"/>
                    <a:pt x="2502814" y="630832"/>
                  </a:cubicBezTo>
                  <a:cubicBezTo>
                    <a:pt x="2503321" y="630832"/>
                    <a:pt x="2503321" y="630832"/>
                    <a:pt x="2502814" y="630832"/>
                  </a:cubicBezTo>
                  <a:cubicBezTo>
                    <a:pt x="2503321" y="630832"/>
                    <a:pt x="2503321" y="630832"/>
                    <a:pt x="2502814" y="630832"/>
                  </a:cubicBezTo>
                  <a:cubicBezTo>
                    <a:pt x="2503321" y="630832"/>
                    <a:pt x="2502814" y="630832"/>
                    <a:pt x="2502814" y="630832"/>
                  </a:cubicBezTo>
                  <a:close/>
                  <a:moveTo>
                    <a:pt x="2553043" y="639457"/>
                  </a:moveTo>
                  <a:lnTo>
                    <a:pt x="2553043" y="639457"/>
                  </a:lnTo>
                  <a:cubicBezTo>
                    <a:pt x="2551521" y="639457"/>
                    <a:pt x="2550506" y="639457"/>
                    <a:pt x="2548984" y="639457"/>
                  </a:cubicBezTo>
                  <a:cubicBezTo>
                    <a:pt x="2550506" y="639457"/>
                    <a:pt x="2551521" y="639457"/>
                    <a:pt x="2553043" y="639457"/>
                  </a:cubicBezTo>
                  <a:close/>
                  <a:moveTo>
                    <a:pt x="2568264" y="639457"/>
                  </a:moveTo>
                  <a:cubicBezTo>
                    <a:pt x="2568264" y="639457"/>
                    <a:pt x="2568264" y="639457"/>
                    <a:pt x="2568264" y="639457"/>
                  </a:cubicBezTo>
                  <a:cubicBezTo>
                    <a:pt x="2567249" y="639457"/>
                    <a:pt x="2566742" y="639457"/>
                    <a:pt x="2565727" y="639457"/>
                  </a:cubicBezTo>
                  <a:cubicBezTo>
                    <a:pt x="2566742" y="639457"/>
                    <a:pt x="2567249" y="639457"/>
                    <a:pt x="2568264" y="639457"/>
                  </a:cubicBezTo>
                  <a:close/>
                  <a:moveTo>
                    <a:pt x="2507888" y="596838"/>
                  </a:moveTo>
                  <a:cubicBezTo>
                    <a:pt x="2506873" y="596838"/>
                    <a:pt x="2505351" y="596838"/>
                    <a:pt x="2504336" y="596838"/>
                  </a:cubicBezTo>
                  <a:cubicBezTo>
                    <a:pt x="2504336" y="596838"/>
                    <a:pt x="2504336" y="596838"/>
                    <a:pt x="2504336" y="596838"/>
                  </a:cubicBezTo>
                  <a:cubicBezTo>
                    <a:pt x="2505858" y="596838"/>
                    <a:pt x="2507380" y="596838"/>
                    <a:pt x="2508902" y="596838"/>
                  </a:cubicBezTo>
                  <a:cubicBezTo>
                    <a:pt x="2515498" y="597346"/>
                    <a:pt x="2522601" y="597853"/>
                    <a:pt x="2529197" y="598868"/>
                  </a:cubicBezTo>
                  <a:cubicBezTo>
                    <a:pt x="2521586" y="597853"/>
                    <a:pt x="2514991" y="597346"/>
                    <a:pt x="2507888" y="596838"/>
                  </a:cubicBezTo>
                  <a:close/>
                  <a:moveTo>
                    <a:pt x="2534778" y="599883"/>
                  </a:moveTo>
                  <a:cubicBezTo>
                    <a:pt x="2534778" y="599883"/>
                    <a:pt x="2534778" y="599883"/>
                    <a:pt x="2534778" y="599883"/>
                  </a:cubicBezTo>
                  <a:cubicBezTo>
                    <a:pt x="2533256" y="599375"/>
                    <a:pt x="2531226" y="599375"/>
                    <a:pt x="2529197" y="598868"/>
                  </a:cubicBezTo>
                  <a:cubicBezTo>
                    <a:pt x="2531226" y="599375"/>
                    <a:pt x="2533256" y="599375"/>
                    <a:pt x="2534778" y="599883"/>
                  </a:cubicBezTo>
                  <a:close/>
                  <a:moveTo>
                    <a:pt x="2540866" y="600897"/>
                  </a:moveTo>
                  <a:cubicBezTo>
                    <a:pt x="2541881" y="600897"/>
                    <a:pt x="2542896" y="601405"/>
                    <a:pt x="2543910" y="601405"/>
                  </a:cubicBezTo>
                  <a:cubicBezTo>
                    <a:pt x="2543910" y="601405"/>
                    <a:pt x="2543910" y="601405"/>
                    <a:pt x="2543910" y="601405"/>
                  </a:cubicBezTo>
                  <a:cubicBezTo>
                    <a:pt x="2542896" y="601405"/>
                    <a:pt x="2541881" y="600897"/>
                    <a:pt x="2540866" y="600897"/>
                  </a:cubicBezTo>
                  <a:close/>
                  <a:moveTo>
                    <a:pt x="2557102" y="595316"/>
                  </a:moveTo>
                  <a:lnTo>
                    <a:pt x="2557102" y="595316"/>
                  </a:lnTo>
                  <a:cubicBezTo>
                    <a:pt x="2556087" y="595316"/>
                    <a:pt x="2555580" y="595316"/>
                    <a:pt x="2554565" y="595316"/>
                  </a:cubicBezTo>
                  <a:cubicBezTo>
                    <a:pt x="2555072" y="594809"/>
                    <a:pt x="2556087" y="594809"/>
                    <a:pt x="2557102" y="595316"/>
                  </a:cubicBezTo>
                  <a:close/>
                  <a:moveTo>
                    <a:pt x="2582470" y="594302"/>
                  </a:moveTo>
                  <a:cubicBezTo>
                    <a:pt x="2582470" y="594302"/>
                    <a:pt x="2581962" y="594302"/>
                    <a:pt x="2581962" y="594302"/>
                  </a:cubicBezTo>
                  <a:cubicBezTo>
                    <a:pt x="2581962" y="594302"/>
                    <a:pt x="2582470" y="594302"/>
                    <a:pt x="2582470" y="594302"/>
                  </a:cubicBezTo>
                  <a:close/>
                  <a:moveTo>
                    <a:pt x="2590080" y="593287"/>
                  </a:moveTo>
                  <a:cubicBezTo>
                    <a:pt x="2590080" y="593287"/>
                    <a:pt x="2590080" y="593287"/>
                    <a:pt x="2590080" y="593287"/>
                  </a:cubicBezTo>
                  <a:cubicBezTo>
                    <a:pt x="2591095" y="593287"/>
                    <a:pt x="2591602" y="592780"/>
                    <a:pt x="2592617" y="592780"/>
                  </a:cubicBezTo>
                  <a:cubicBezTo>
                    <a:pt x="2592110" y="592780"/>
                    <a:pt x="2591602" y="592780"/>
                    <a:pt x="2591095" y="593287"/>
                  </a:cubicBezTo>
                  <a:cubicBezTo>
                    <a:pt x="2590588" y="593287"/>
                    <a:pt x="2590080" y="593287"/>
                    <a:pt x="2590080" y="593287"/>
                  </a:cubicBezTo>
                  <a:close/>
                  <a:moveTo>
                    <a:pt x="2566742" y="540521"/>
                  </a:moveTo>
                  <a:cubicBezTo>
                    <a:pt x="2566742" y="540521"/>
                    <a:pt x="2566742" y="540521"/>
                    <a:pt x="2566742" y="540521"/>
                  </a:cubicBezTo>
                  <a:cubicBezTo>
                    <a:pt x="2569786" y="541029"/>
                    <a:pt x="2572323" y="542043"/>
                    <a:pt x="2575367" y="542551"/>
                  </a:cubicBezTo>
                  <a:cubicBezTo>
                    <a:pt x="2572323" y="542043"/>
                    <a:pt x="2569786" y="541029"/>
                    <a:pt x="2566742" y="540521"/>
                  </a:cubicBezTo>
                  <a:close/>
                  <a:moveTo>
                    <a:pt x="2463747" y="506528"/>
                  </a:moveTo>
                  <a:cubicBezTo>
                    <a:pt x="2463747" y="506528"/>
                    <a:pt x="2463747" y="506528"/>
                    <a:pt x="2463747" y="506528"/>
                  </a:cubicBezTo>
                  <a:cubicBezTo>
                    <a:pt x="2466791" y="507543"/>
                    <a:pt x="2469328" y="508557"/>
                    <a:pt x="2471865" y="509572"/>
                  </a:cubicBezTo>
                  <a:cubicBezTo>
                    <a:pt x="2469328" y="508557"/>
                    <a:pt x="2466284" y="507543"/>
                    <a:pt x="2463747" y="506528"/>
                  </a:cubicBezTo>
                  <a:close/>
                  <a:moveTo>
                    <a:pt x="2429247" y="489785"/>
                  </a:moveTo>
                  <a:cubicBezTo>
                    <a:pt x="2430261" y="490292"/>
                    <a:pt x="2431276" y="490800"/>
                    <a:pt x="2432291" y="491307"/>
                  </a:cubicBezTo>
                  <a:cubicBezTo>
                    <a:pt x="2432291" y="491307"/>
                    <a:pt x="2432291" y="491307"/>
                    <a:pt x="2432291" y="491307"/>
                  </a:cubicBezTo>
                  <a:cubicBezTo>
                    <a:pt x="2431276" y="490800"/>
                    <a:pt x="2430261" y="490292"/>
                    <a:pt x="2429247" y="489785"/>
                  </a:cubicBezTo>
                  <a:close/>
                  <a:moveTo>
                    <a:pt x="2380540" y="475579"/>
                  </a:moveTo>
                  <a:cubicBezTo>
                    <a:pt x="2379525" y="475579"/>
                    <a:pt x="2379018" y="475579"/>
                    <a:pt x="2378003" y="475072"/>
                  </a:cubicBezTo>
                  <a:cubicBezTo>
                    <a:pt x="2378003" y="475072"/>
                    <a:pt x="2378003" y="475072"/>
                    <a:pt x="2378003" y="475072"/>
                  </a:cubicBezTo>
                  <a:cubicBezTo>
                    <a:pt x="2379018" y="475579"/>
                    <a:pt x="2380033" y="475579"/>
                    <a:pt x="2380540" y="475579"/>
                  </a:cubicBezTo>
                  <a:close/>
                  <a:moveTo>
                    <a:pt x="2376481" y="475072"/>
                  </a:moveTo>
                  <a:cubicBezTo>
                    <a:pt x="2376481" y="475072"/>
                    <a:pt x="2376481" y="475072"/>
                    <a:pt x="2376481" y="475072"/>
                  </a:cubicBezTo>
                  <a:cubicBezTo>
                    <a:pt x="2374959" y="475072"/>
                    <a:pt x="2372930" y="474564"/>
                    <a:pt x="2371407" y="474564"/>
                  </a:cubicBezTo>
                  <a:cubicBezTo>
                    <a:pt x="2372930" y="474564"/>
                    <a:pt x="2374959" y="475072"/>
                    <a:pt x="2376481" y="475072"/>
                  </a:cubicBezTo>
                  <a:close/>
                  <a:moveTo>
                    <a:pt x="2321686" y="497396"/>
                  </a:moveTo>
                  <a:cubicBezTo>
                    <a:pt x="2319657" y="496381"/>
                    <a:pt x="2317627" y="495366"/>
                    <a:pt x="2315598" y="494351"/>
                  </a:cubicBezTo>
                  <a:cubicBezTo>
                    <a:pt x="2315598" y="494351"/>
                    <a:pt x="2315598" y="494351"/>
                    <a:pt x="2315598" y="494351"/>
                  </a:cubicBezTo>
                  <a:cubicBezTo>
                    <a:pt x="2317627" y="495366"/>
                    <a:pt x="2319657" y="496381"/>
                    <a:pt x="2321686" y="497396"/>
                  </a:cubicBezTo>
                  <a:cubicBezTo>
                    <a:pt x="2321686" y="497396"/>
                    <a:pt x="2321686" y="497396"/>
                    <a:pt x="2321686" y="497396"/>
                  </a:cubicBezTo>
                  <a:close/>
                  <a:moveTo>
                    <a:pt x="2307987" y="490292"/>
                  </a:moveTo>
                  <a:cubicBezTo>
                    <a:pt x="2305958" y="489278"/>
                    <a:pt x="2304436" y="488263"/>
                    <a:pt x="2302406" y="487756"/>
                  </a:cubicBezTo>
                  <a:cubicBezTo>
                    <a:pt x="2302406" y="487756"/>
                    <a:pt x="2302406" y="487756"/>
                    <a:pt x="2302406" y="487756"/>
                  </a:cubicBezTo>
                  <a:cubicBezTo>
                    <a:pt x="2304436" y="488770"/>
                    <a:pt x="2305958" y="489278"/>
                    <a:pt x="2307987" y="490292"/>
                  </a:cubicBezTo>
                  <a:cubicBezTo>
                    <a:pt x="2307987" y="490292"/>
                    <a:pt x="2307987" y="490292"/>
                    <a:pt x="2307987" y="490292"/>
                  </a:cubicBezTo>
                  <a:close/>
                  <a:moveTo>
                    <a:pt x="2277546" y="478116"/>
                  </a:moveTo>
                  <a:cubicBezTo>
                    <a:pt x="2277038" y="478116"/>
                    <a:pt x="2276531" y="477608"/>
                    <a:pt x="2275516" y="477608"/>
                  </a:cubicBezTo>
                  <a:cubicBezTo>
                    <a:pt x="2276024" y="477608"/>
                    <a:pt x="2276531" y="478116"/>
                    <a:pt x="2276531" y="478116"/>
                  </a:cubicBezTo>
                  <a:cubicBezTo>
                    <a:pt x="2277546" y="477608"/>
                    <a:pt x="2277546" y="477608"/>
                    <a:pt x="2277546" y="478116"/>
                  </a:cubicBezTo>
                  <a:cubicBezTo>
                    <a:pt x="2277546" y="478116"/>
                    <a:pt x="2277546" y="478116"/>
                    <a:pt x="2277546" y="478116"/>
                  </a:cubicBezTo>
                  <a:close/>
                  <a:moveTo>
                    <a:pt x="1570284" y="133110"/>
                  </a:moveTo>
                  <a:cubicBezTo>
                    <a:pt x="1570284" y="134632"/>
                    <a:pt x="1570284" y="136154"/>
                    <a:pt x="1569776" y="137169"/>
                  </a:cubicBezTo>
                  <a:cubicBezTo>
                    <a:pt x="1569776" y="137169"/>
                    <a:pt x="1569776" y="137169"/>
                    <a:pt x="1569776" y="136662"/>
                  </a:cubicBezTo>
                  <a:cubicBezTo>
                    <a:pt x="1570284" y="135647"/>
                    <a:pt x="1570284" y="134632"/>
                    <a:pt x="1570284" y="133110"/>
                  </a:cubicBezTo>
                  <a:close/>
                  <a:moveTo>
                    <a:pt x="828521" y="405563"/>
                  </a:moveTo>
                  <a:cubicBezTo>
                    <a:pt x="828521" y="405563"/>
                    <a:pt x="828014" y="405563"/>
                    <a:pt x="828521" y="405563"/>
                  </a:cubicBezTo>
                  <a:cubicBezTo>
                    <a:pt x="828014" y="405563"/>
                    <a:pt x="828521" y="405563"/>
                    <a:pt x="828521" y="405563"/>
                  </a:cubicBezTo>
                  <a:cubicBezTo>
                    <a:pt x="828521" y="405563"/>
                    <a:pt x="828521" y="405563"/>
                    <a:pt x="828521" y="405563"/>
                  </a:cubicBezTo>
                  <a:cubicBezTo>
                    <a:pt x="828521" y="405563"/>
                    <a:pt x="828521" y="405563"/>
                    <a:pt x="828521" y="405563"/>
                  </a:cubicBezTo>
                  <a:close/>
                  <a:moveTo>
                    <a:pt x="798587" y="410637"/>
                  </a:moveTo>
                  <a:cubicBezTo>
                    <a:pt x="798080" y="410637"/>
                    <a:pt x="797065" y="411144"/>
                    <a:pt x="796557" y="411144"/>
                  </a:cubicBezTo>
                  <a:cubicBezTo>
                    <a:pt x="796557" y="411144"/>
                    <a:pt x="796557" y="411144"/>
                    <a:pt x="796557" y="411144"/>
                  </a:cubicBezTo>
                  <a:cubicBezTo>
                    <a:pt x="797065" y="411144"/>
                    <a:pt x="798080" y="410637"/>
                    <a:pt x="798587" y="410637"/>
                  </a:cubicBezTo>
                  <a:close/>
                  <a:moveTo>
                    <a:pt x="795035" y="411144"/>
                  </a:moveTo>
                  <a:cubicBezTo>
                    <a:pt x="793513" y="411651"/>
                    <a:pt x="791991" y="411651"/>
                    <a:pt x="790469" y="412159"/>
                  </a:cubicBezTo>
                  <a:cubicBezTo>
                    <a:pt x="791991" y="412159"/>
                    <a:pt x="793513" y="411651"/>
                    <a:pt x="795035" y="411144"/>
                  </a:cubicBezTo>
                  <a:cubicBezTo>
                    <a:pt x="795035" y="411144"/>
                    <a:pt x="795035" y="411144"/>
                    <a:pt x="795035" y="411144"/>
                  </a:cubicBezTo>
                  <a:close/>
                  <a:moveTo>
                    <a:pt x="771697" y="416218"/>
                  </a:moveTo>
                  <a:cubicBezTo>
                    <a:pt x="775756" y="415203"/>
                    <a:pt x="779307" y="414188"/>
                    <a:pt x="783366" y="413681"/>
                  </a:cubicBezTo>
                  <a:cubicBezTo>
                    <a:pt x="779307" y="414696"/>
                    <a:pt x="775248" y="415710"/>
                    <a:pt x="771697" y="416218"/>
                  </a:cubicBezTo>
                  <a:close/>
                  <a:moveTo>
                    <a:pt x="765608" y="417740"/>
                  </a:moveTo>
                  <a:cubicBezTo>
                    <a:pt x="765608" y="417740"/>
                    <a:pt x="765608" y="417740"/>
                    <a:pt x="765608" y="417740"/>
                  </a:cubicBezTo>
                  <a:cubicBezTo>
                    <a:pt x="765608" y="417740"/>
                    <a:pt x="766116" y="417740"/>
                    <a:pt x="766116" y="417740"/>
                  </a:cubicBezTo>
                  <a:cubicBezTo>
                    <a:pt x="766116" y="417740"/>
                    <a:pt x="765608" y="417740"/>
                    <a:pt x="765608" y="417740"/>
                  </a:cubicBezTo>
                  <a:close/>
                  <a:moveTo>
                    <a:pt x="1121776" y="628295"/>
                  </a:moveTo>
                  <a:cubicBezTo>
                    <a:pt x="1121776" y="628295"/>
                    <a:pt x="1121776" y="628295"/>
                    <a:pt x="1121776" y="628295"/>
                  </a:cubicBezTo>
                  <a:cubicBezTo>
                    <a:pt x="1121776" y="628295"/>
                    <a:pt x="1121776" y="628295"/>
                    <a:pt x="1121776" y="628295"/>
                  </a:cubicBezTo>
                  <a:cubicBezTo>
                    <a:pt x="1121776" y="628295"/>
                    <a:pt x="1121776" y="628295"/>
                    <a:pt x="1121776" y="628295"/>
                  </a:cubicBezTo>
                  <a:close/>
                  <a:moveTo>
                    <a:pt x="1123298" y="633368"/>
                  </a:moveTo>
                  <a:cubicBezTo>
                    <a:pt x="1123298" y="633368"/>
                    <a:pt x="1123298" y="633368"/>
                    <a:pt x="1123298" y="633368"/>
                  </a:cubicBezTo>
                  <a:cubicBezTo>
                    <a:pt x="1123298" y="633368"/>
                    <a:pt x="1123298" y="633368"/>
                    <a:pt x="1123298" y="633368"/>
                  </a:cubicBezTo>
                  <a:cubicBezTo>
                    <a:pt x="1123298" y="633368"/>
                    <a:pt x="1123298" y="633368"/>
                    <a:pt x="1123298" y="633368"/>
                  </a:cubicBezTo>
                  <a:close/>
                  <a:moveTo>
                    <a:pt x="1123298" y="633876"/>
                  </a:moveTo>
                  <a:cubicBezTo>
                    <a:pt x="1123298" y="633876"/>
                    <a:pt x="1123298" y="633876"/>
                    <a:pt x="1123298" y="633876"/>
                  </a:cubicBezTo>
                  <a:cubicBezTo>
                    <a:pt x="1123298" y="633876"/>
                    <a:pt x="1123298" y="633876"/>
                    <a:pt x="1123298" y="633876"/>
                  </a:cubicBezTo>
                  <a:cubicBezTo>
                    <a:pt x="1123298" y="633876"/>
                    <a:pt x="1123298" y="633876"/>
                    <a:pt x="1123298" y="633876"/>
                  </a:cubicBezTo>
                  <a:cubicBezTo>
                    <a:pt x="1123298" y="633876"/>
                    <a:pt x="1123298" y="633876"/>
                    <a:pt x="1123298" y="633876"/>
                  </a:cubicBezTo>
                  <a:close/>
                  <a:moveTo>
                    <a:pt x="1599203" y="669391"/>
                  </a:moveTo>
                  <a:cubicBezTo>
                    <a:pt x="1601233" y="668884"/>
                    <a:pt x="1602755" y="668376"/>
                    <a:pt x="1604784" y="667869"/>
                  </a:cubicBezTo>
                  <a:cubicBezTo>
                    <a:pt x="1602755" y="668376"/>
                    <a:pt x="1600725" y="668884"/>
                    <a:pt x="1599203" y="669391"/>
                  </a:cubicBezTo>
                  <a:close/>
                  <a:moveTo>
                    <a:pt x="1646895" y="655185"/>
                  </a:moveTo>
                  <a:cubicBezTo>
                    <a:pt x="1645373" y="655692"/>
                    <a:pt x="1643344" y="656200"/>
                    <a:pt x="1641822" y="656707"/>
                  </a:cubicBezTo>
                  <a:cubicBezTo>
                    <a:pt x="1643344" y="656200"/>
                    <a:pt x="1644866" y="655692"/>
                    <a:pt x="1646895" y="655185"/>
                  </a:cubicBezTo>
                  <a:close/>
                  <a:moveTo>
                    <a:pt x="1780331" y="629817"/>
                  </a:moveTo>
                  <a:cubicBezTo>
                    <a:pt x="1780331" y="629817"/>
                    <a:pt x="1780331" y="629817"/>
                    <a:pt x="1780331" y="629817"/>
                  </a:cubicBezTo>
                  <a:cubicBezTo>
                    <a:pt x="1779824" y="629817"/>
                    <a:pt x="1779317" y="630324"/>
                    <a:pt x="1778302" y="630324"/>
                  </a:cubicBezTo>
                  <a:cubicBezTo>
                    <a:pt x="1779317" y="630324"/>
                    <a:pt x="1779824" y="629817"/>
                    <a:pt x="1780331" y="629817"/>
                  </a:cubicBezTo>
                  <a:close/>
                  <a:moveTo>
                    <a:pt x="1827009" y="615611"/>
                  </a:moveTo>
                  <a:cubicBezTo>
                    <a:pt x="1827009" y="615611"/>
                    <a:pt x="1826501" y="615611"/>
                    <a:pt x="1827009" y="615611"/>
                  </a:cubicBezTo>
                  <a:cubicBezTo>
                    <a:pt x="1823964" y="616626"/>
                    <a:pt x="1821428" y="617640"/>
                    <a:pt x="1818383" y="618148"/>
                  </a:cubicBezTo>
                  <a:cubicBezTo>
                    <a:pt x="1818383" y="618148"/>
                    <a:pt x="1818383" y="618148"/>
                    <a:pt x="1818383" y="618148"/>
                  </a:cubicBezTo>
                  <a:cubicBezTo>
                    <a:pt x="1821428" y="617133"/>
                    <a:pt x="1823964" y="616626"/>
                    <a:pt x="1827009" y="615611"/>
                  </a:cubicBezTo>
                  <a:close/>
                  <a:moveTo>
                    <a:pt x="1837663" y="612059"/>
                  </a:moveTo>
                  <a:cubicBezTo>
                    <a:pt x="1839185" y="611552"/>
                    <a:pt x="1840707" y="611045"/>
                    <a:pt x="1841722" y="611045"/>
                  </a:cubicBezTo>
                  <a:cubicBezTo>
                    <a:pt x="1841722" y="611045"/>
                    <a:pt x="1841722" y="611045"/>
                    <a:pt x="1841722" y="611045"/>
                  </a:cubicBezTo>
                  <a:cubicBezTo>
                    <a:pt x="1840707" y="611552"/>
                    <a:pt x="1839185" y="612059"/>
                    <a:pt x="1837663" y="612059"/>
                  </a:cubicBezTo>
                  <a:cubicBezTo>
                    <a:pt x="1837663" y="612567"/>
                    <a:pt x="1837663" y="612059"/>
                    <a:pt x="1837663" y="612059"/>
                  </a:cubicBezTo>
                  <a:close/>
                  <a:moveTo>
                    <a:pt x="1792508" y="817541"/>
                  </a:moveTo>
                  <a:cubicBezTo>
                    <a:pt x="1792508" y="817541"/>
                    <a:pt x="1792508" y="817541"/>
                    <a:pt x="1792508" y="817541"/>
                  </a:cubicBezTo>
                  <a:cubicBezTo>
                    <a:pt x="1792508" y="817541"/>
                    <a:pt x="1793015" y="817541"/>
                    <a:pt x="1792508" y="817541"/>
                  </a:cubicBezTo>
                  <a:cubicBezTo>
                    <a:pt x="1793015" y="817541"/>
                    <a:pt x="1793015" y="817541"/>
                    <a:pt x="1792508" y="817541"/>
                  </a:cubicBezTo>
                  <a:close/>
                  <a:moveTo>
                    <a:pt x="1766125" y="843923"/>
                  </a:moveTo>
                  <a:cubicBezTo>
                    <a:pt x="1766125" y="843923"/>
                    <a:pt x="1765618" y="844431"/>
                    <a:pt x="1765618" y="844431"/>
                  </a:cubicBezTo>
                  <a:cubicBezTo>
                    <a:pt x="1765618" y="844431"/>
                    <a:pt x="1765618" y="844431"/>
                    <a:pt x="1765618" y="844431"/>
                  </a:cubicBezTo>
                  <a:cubicBezTo>
                    <a:pt x="1765618" y="844431"/>
                    <a:pt x="1765618" y="843923"/>
                    <a:pt x="1766125" y="843923"/>
                  </a:cubicBezTo>
                  <a:cubicBezTo>
                    <a:pt x="1766125" y="843923"/>
                    <a:pt x="1766125" y="843923"/>
                    <a:pt x="1766125" y="843923"/>
                  </a:cubicBezTo>
                  <a:close/>
                  <a:moveTo>
                    <a:pt x="1760037" y="848997"/>
                  </a:moveTo>
                  <a:cubicBezTo>
                    <a:pt x="1759530" y="849504"/>
                    <a:pt x="1759022" y="850012"/>
                    <a:pt x="1758515" y="850519"/>
                  </a:cubicBezTo>
                  <a:cubicBezTo>
                    <a:pt x="1758515" y="850519"/>
                    <a:pt x="1758515" y="850519"/>
                    <a:pt x="1758515" y="850519"/>
                  </a:cubicBezTo>
                  <a:cubicBezTo>
                    <a:pt x="1759022" y="850012"/>
                    <a:pt x="1759530" y="849504"/>
                    <a:pt x="1760037" y="848997"/>
                  </a:cubicBezTo>
                  <a:cubicBezTo>
                    <a:pt x="1760037" y="848997"/>
                    <a:pt x="1760037" y="848997"/>
                    <a:pt x="1760037" y="848997"/>
                  </a:cubicBezTo>
                  <a:close/>
                  <a:moveTo>
                    <a:pt x="1720970" y="880453"/>
                  </a:moveTo>
                  <a:cubicBezTo>
                    <a:pt x="1720970" y="880453"/>
                    <a:pt x="1720970" y="880453"/>
                    <a:pt x="1720970" y="880453"/>
                  </a:cubicBezTo>
                  <a:cubicBezTo>
                    <a:pt x="1720970" y="880453"/>
                    <a:pt x="1720463" y="880961"/>
                    <a:pt x="1720463" y="880961"/>
                  </a:cubicBezTo>
                  <a:cubicBezTo>
                    <a:pt x="1720463" y="880961"/>
                    <a:pt x="1720463" y="880961"/>
                    <a:pt x="1720463" y="880961"/>
                  </a:cubicBezTo>
                  <a:cubicBezTo>
                    <a:pt x="1720463" y="880961"/>
                    <a:pt x="1720463" y="880961"/>
                    <a:pt x="1720970" y="880453"/>
                  </a:cubicBezTo>
                  <a:close/>
                  <a:moveTo>
                    <a:pt x="2153749" y="633876"/>
                  </a:moveTo>
                  <a:cubicBezTo>
                    <a:pt x="2153749" y="633876"/>
                    <a:pt x="2153749" y="633876"/>
                    <a:pt x="2153749" y="633876"/>
                  </a:cubicBezTo>
                  <a:cubicBezTo>
                    <a:pt x="2154764" y="633368"/>
                    <a:pt x="2155779" y="633368"/>
                    <a:pt x="2156794" y="633368"/>
                  </a:cubicBezTo>
                  <a:cubicBezTo>
                    <a:pt x="2156794" y="633368"/>
                    <a:pt x="2156794" y="633368"/>
                    <a:pt x="2156794" y="633368"/>
                  </a:cubicBezTo>
                  <a:cubicBezTo>
                    <a:pt x="2155779" y="633876"/>
                    <a:pt x="2154764" y="633876"/>
                    <a:pt x="2153749" y="633876"/>
                  </a:cubicBezTo>
                  <a:close/>
                  <a:moveTo>
                    <a:pt x="2165419" y="632354"/>
                  </a:moveTo>
                  <a:cubicBezTo>
                    <a:pt x="2165419" y="632354"/>
                    <a:pt x="2165419" y="632354"/>
                    <a:pt x="2165419" y="632354"/>
                  </a:cubicBezTo>
                  <a:lnTo>
                    <a:pt x="2165419" y="632354"/>
                  </a:lnTo>
                  <a:cubicBezTo>
                    <a:pt x="2165419" y="632354"/>
                    <a:pt x="2165419" y="632354"/>
                    <a:pt x="2165419" y="632354"/>
                  </a:cubicBezTo>
                  <a:close/>
                  <a:moveTo>
                    <a:pt x="2187743" y="726723"/>
                  </a:moveTo>
                  <a:cubicBezTo>
                    <a:pt x="2187235" y="726723"/>
                    <a:pt x="2187235" y="727230"/>
                    <a:pt x="2186728" y="727230"/>
                  </a:cubicBezTo>
                  <a:cubicBezTo>
                    <a:pt x="2186728" y="727230"/>
                    <a:pt x="2186728" y="727230"/>
                    <a:pt x="2186728" y="727230"/>
                  </a:cubicBezTo>
                  <a:cubicBezTo>
                    <a:pt x="2187235" y="727230"/>
                    <a:pt x="2187743" y="727230"/>
                    <a:pt x="2187743" y="726723"/>
                  </a:cubicBezTo>
                  <a:close/>
                  <a:moveTo>
                    <a:pt x="2192816" y="723171"/>
                  </a:moveTo>
                  <a:cubicBezTo>
                    <a:pt x="2192309" y="723679"/>
                    <a:pt x="2191294" y="724186"/>
                    <a:pt x="2190787" y="724693"/>
                  </a:cubicBezTo>
                  <a:cubicBezTo>
                    <a:pt x="2191294" y="724693"/>
                    <a:pt x="2192309" y="723679"/>
                    <a:pt x="2192816" y="723171"/>
                  </a:cubicBezTo>
                  <a:close/>
                  <a:moveTo>
                    <a:pt x="2271457" y="699325"/>
                  </a:moveTo>
                  <a:cubicBezTo>
                    <a:pt x="2271457" y="698818"/>
                    <a:pt x="2270950" y="698818"/>
                    <a:pt x="2270950" y="698311"/>
                  </a:cubicBezTo>
                  <a:cubicBezTo>
                    <a:pt x="2270950" y="697296"/>
                    <a:pt x="2270950" y="696281"/>
                    <a:pt x="2271457" y="695774"/>
                  </a:cubicBezTo>
                  <a:cubicBezTo>
                    <a:pt x="2270950" y="696789"/>
                    <a:pt x="2270950" y="698311"/>
                    <a:pt x="2271457" y="699325"/>
                  </a:cubicBezTo>
                  <a:close/>
                  <a:moveTo>
                    <a:pt x="2276531" y="704399"/>
                  </a:moveTo>
                  <a:cubicBezTo>
                    <a:pt x="2276531" y="704399"/>
                    <a:pt x="2276024" y="704399"/>
                    <a:pt x="2276024" y="703892"/>
                  </a:cubicBezTo>
                  <a:cubicBezTo>
                    <a:pt x="2276024" y="704399"/>
                    <a:pt x="2276024" y="704399"/>
                    <a:pt x="2276531" y="704399"/>
                  </a:cubicBezTo>
                  <a:close/>
                  <a:moveTo>
                    <a:pt x="2273994" y="703384"/>
                  </a:moveTo>
                  <a:cubicBezTo>
                    <a:pt x="2273994" y="703384"/>
                    <a:pt x="2273487" y="702877"/>
                    <a:pt x="2273487" y="702877"/>
                  </a:cubicBezTo>
                  <a:cubicBezTo>
                    <a:pt x="2273487" y="702877"/>
                    <a:pt x="2273994" y="702877"/>
                    <a:pt x="2273994" y="703384"/>
                  </a:cubicBezTo>
                  <a:close/>
                  <a:moveTo>
                    <a:pt x="2272472" y="701355"/>
                  </a:moveTo>
                  <a:cubicBezTo>
                    <a:pt x="2271965" y="700847"/>
                    <a:pt x="2271965" y="700340"/>
                    <a:pt x="2271965" y="700340"/>
                  </a:cubicBezTo>
                  <a:cubicBezTo>
                    <a:pt x="2271965" y="700847"/>
                    <a:pt x="2272472" y="701355"/>
                    <a:pt x="2272472" y="701355"/>
                  </a:cubicBezTo>
                  <a:close/>
                  <a:moveTo>
                    <a:pt x="2375974" y="700847"/>
                  </a:moveTo>
                  <a:cubicBezTo>
                    <a:pt x="2375974" y="700847"/>
                    <a:pt x="2375974" y="700847"/>
                    <a:pt x="2375974" y="700847"/>
                  </a:cubicBezTo>
                  <a:cubicBezTo>
                    <a:pt x="2376481" y="701355"/>
                    <a:pt x="2376481" y="701862"/>
                    <a:pt x="2376481" y="701862"/>
                  </a:cubicBezTo>
                  <a:cubicBezTo>
                    <a:pt x="2376481" y="701862"/>
                    <a:pt x="2376481" y="701862"/>
                    <a:pt x="2376481" y="701862"/>
                  </a:cubicBezTo>
                  <a:cubicBezTo>
                    <a:pt x="2375974" y="701355"/>
                    <a:pt x="2375974" y="700847"/>
                    <a:pt x="2375974" y="700847"/>
                  </a:cubicBezTo>
                  <a:close/>
                  <a:moveTo>
                    <a:pt x="2414533" y="591765"/>
                  </a:moveTo>
                  <a:cubicBezTo>
                    <a:pt x="2415548" y="591765"/>
                    <a:pt x="2417070" y="591257"/>
                    <a:pt x="2418085" y="591257"/>
                  </a:cubicBezTo>
                  <a:cubicBezTo>
                    <a:pt x="2416563" y="591257"/>
                    <a:pt x="2415548" y="591257"/>
                    <a:pt x="2414533" y="591765"/>
                  </a:cubicBezTo>
                  <a:close/>
                  <a:moveTo>
                    <a:pt x="2452078" y="610030"/>
                  </a:moveTo>
                  <a:cubicBezTo>
                    <a:pt x="2450556" y="610537"/>
                    <a:pt x="2449034" y="611045"/>
                    <a:pt x="2448019" y="611552"/>
                  </a:cubicBezTo>
                  <a:cubicBezTo>
                    <a:pt x="2449034" y="611045"/>
                    <a:pt x="2450556" y="610537"/>
                    <a:pt x="2452078" y="610030"/>
                  </a:cubicBezTo>
                  <a:close/>
                  <a:moveTo>
                    <a:pt x="2446497" y="612059"/>
                  </a:moveTo>
                  <a:cubicBezTo>
                    <a:pt x="2444975" y="612567"/>
                    <a:pt x="2443453" y="613581"/>
                    <a:pt x="2442438" y="614089"/>
                  </a:cubicBezTo>
                  <a:cubicBezTo>
                    <a:pt x="2443453" y="613581"/>
                    <a:pt x="2444975" y="612567"/>
                    <a:pt x="2446497" y="612059"/>
                  </a:cubicBezTo>
                  <a:close/>
                  <a:moveTo>
                    <a:pt x="2458166" y="609522"/>
                  </a:moveTo>
                  <a:cubicBezTo>
                    <a:pt x="2458166" y="609522"/>
                    <a:pt x="2458166" y="609522"/>
                    <a:pt x="2458166" y="609522"/>
                  </a:cubicBezTo>
                  <a:cubicBezTo>
                    <a:pt x="2456644" y="609522"/>
                    <a:pt x="2454615" y="610030"/>
                    <a:pt x="2452585" y="610537"/>
                  </a:cubicBezTo>
                  <a:cubicBezTo>
                    <a:pt x="2454107" y="609522"/>
                    <a:pt x="2456137" y="609522"/>
                    <a:pt x="2458166" y="609522"/>
                  </a:cubicBezTo>
                  <a:close/>
                  <a:moveTo>
                    <a:pt x="2503321" y="631339"/>
                  </a:moveTo>
                  <a:cubicBezTo>
                    <a:pt x="2503321" y="630832"/>
                    <a:pt x="2503321" y="630832"/>
                    <a:pt x="2503321" y="631339"/>
                  </a:cubicBezTo>
                  <a:cubicBezTo>
                    <a:pt x="2504844" y="631846"/>
                    <a:pt x="2506873" y="632861"/>
                    <a:pt x="2508395" y="633368"/>
                  </a:cubicBezTo>
                  <a:cubicBezTo>
                    <a:pt x="2508395" y="633368"/>
                    <a:pt x="2508395" y="633368"/>
                    <a:pt x="2508395" y="633368"/>
                  </a:cubicBezTo>
                  <a:cubicBezTo>
                    <a:pt x="2506873" y="632354"/>
                    <a:pt x="2504844" y="631846"/>
                    <a:pt x="2503321" y="631339"/>
                  </a:cubicBezTo>
                  <a:close/>
                  <a:moveTo>
                    <a:pt x="2513976" y="634891"/>
                  </a:moveTo>
                  <a:cubicBezTo>
                    <a:pt x="2513976" y="634891"/>
                    <a:pt x="2513976" y="634891"/>
                    <a:pt x="2513976" y="634891"/>
                  </a:cubicBezTo>
                  <a:cubicBezTo>
                    <a:pt x="2514991" y="634891"/>
                    <a:pt x="2516005" y="635398"/>
                    <a:pt x="2517020" y="635398"/>
                  </a:cubicBezTo>
                  <a:cubicBezTo>
                    <a:pt x="2517020" y="635398"/>
                    <a:pt x="2517020" y="635398"/>
                    <a:pt x="2517020" y="635398"/>
                  </a:cubicBezTo>
                  <a:cubicBezTo>
                    <a:pt x="2516005" y="635398"/>
                    <a:pt x="2514991" y="634891"/>
                    <a:pt x="2513976" y="634891"/>
                  </a:cubicBezTo>
                  <a:close/>
                  <a:moveTo>
                    <a:pt x="2517020" y="635398"/>
                  </a:moveTo>
                  <a:cubicBezTo>
                    <a:pt x="2518035" y="635398"/>
                    <a:pt x="2519050" y="635905"/>
                    <a:pt x="2520064" y="635905"/>
                  </a:cubicBezTo>
                  <a:cubicBezTo>
                    <a:pt x="2521586" y="636413"/>
                    <a:pt x="2522601" y="636413"/>
                    <a:pt x="2524123" y="636413"/>
                  </a:cubicBezTo>
                  <a:cubicBezTo>
                    <a:pt x="2524123" y="636413"/>
                    <a:pt x="2524123" y="636413"/>
                    <a:pt x="2524123" y="636413"/>
                  </a:cubicBezTo>
                  <a:cubicBezTo>
                    <a:pt x="2522094" y="636413"/>
                    <a:pt x="2519557" y="635905"/>
                    <a:pt x="2517020" y="635398"/>
                  </a:cubicBezTo>
                  <a:cubicBezTo>
                    <a:pt x="2517020" y="635398"/>
                    <a:pt x="2517020" y="635398"/>
                    <a:pt x="2517020" y="635398"/>
                  </a:cubicBezTo>
                  <a:close/>
                  <a:moveTo>
                    <a:pt x="2526153" y="637427"/>
                  </a:moveTo>
                  <a:cubicBezTo>
                    <a:pt x="2526660" y="637427"/>
                    <a:pt x="2526660" y="637427"/>
                    <a:pt x="2527167" y="637427"/>
                  </a:cubicBezTo>
                  <a:cubicBezTo>
                    <a:pt x="2526660" y="637427"/>
                    <a:pt x="2526660" y="637427"/>
                    <a:pt x="2526153" y="637427"/>
                  </a:cubicBezTo>
                  <a:cubicBezTo>
                    <a:pt x="2526153" y="637427"/>
                    <a:pt x="2526153" y="637427"/>
                    <a:pt x="2526153" y="637427"/>
                  </a:cubicBezTo>
                  <a:cubicBezTo>
                    <a:pt x="2526153" y="637427"/>
                    <a:pt x="2526153" y="637427"/>
                    <a:pt x="2526153" y="637427"/>
                  </a:cubicBezTo>
                  <a:close/>
                  <a:moveTo>
                    <a:pt x="2569786" y="639457"/>
                  </a:moveTo>
                  <a:cubicBezTo>
                    <a:pt x="2569786" y="639457"/>
                    <a:pt x="2569786" y="639457"/>
                    <a:pt x="2569786" y="639457"/>
                  </a:cubicBezTo>
                  <a:cubicBezTo>
                    <a:pt x="2570293" y="639457"/>
                    <a:pt x="2570801" y="639457"/>
                    <a:pt x="2571308" y="639457"/>
                  </a:cubicBezTo>
                  <a:cubicBezTo>
                    <a:pt x="2571308" y="639457"/>
                    <a:pt x="2570801" y="639457"/>
                    <a:pt x="2569786" y="639457"/>
                  </a:cubicBezTo>
                  <a:close/>
                  <a:moveTo>
                    <a:pt x="2545432" y="601912"/>
                  </a:moveTo>
                  <a:cubicBezTo>
                    <a:pt x="2545432" y="601912"/>
                    <a:pt x="2545432" y="601912"/>
                    <a:pt x="2545432" y="601912"/>
                  </a:cubicBezTo>
                  <a:cubicBezTo>
                    <a:pt x="2545940" y="601912"/>
                    <a:pt x="2546955" y="601912"/>
                    <a:pt x="2547462" y="602419"/>
                  </a:cubicBezTo>
                  <a:cubicBezTo>
                    <a:pt x="2550506" y="602927"/>
                    <a:pt x="2553550" y="603434"/>
                    <a:pt x="2556594" y="604449"/>
                  </a:cubicBezTo>
                  <a:cubicBezTo>
                    <a:pt x="2554565" y="603941"/>
                    <a:pt x="2552536" y="603434"/>
                    <a:pt x="2549999" y="602927"/>
                  </a:cubicBezTo>
                  <a:cubicBezTo>
                    <a:pt x="2548477" y="602419"/>
                    <a:pt x="2546955" y="601912"/>
                    <a:pt x="2545432" y="601912"/>
                  </a:cubicBezTo>
                  <a:close/>
                  <a:moveTo>
                    <a:pt x="2566234" y="605464"/>
                  </a:moveTo>
                  <a:cubicBezTo>
                    <a:pt x="2563190" y="604956"/>
                    <a:pt x="2560146" y="604449"/>
                    <a:pt x="2557609" y="603941"/>
                  </a:cubicBezTo>
                  <a:cubicBezTo>
                    <a:pt x="2560146" y="604449"/>
                    <a:pt x="2563190" y="605464"/>
                    <a:pt x="2566234" y="605464"/>
                  </a:cubicBezTo>
                  <a:close/>
                  <a:moveTo>
                    <a:pt x="2575874" y="606986"/>
                  </a:moveTo>
                  <a:cubicBezTo>
                    <a:pt x="2572830" y="606478"/>
                    <a:pt x="2569786" y="606478"/>
                    <a:pt x="2566742" y="605971"/>
                  </a:cubicBezTo>
                  <a:cubicBezTo>
                    <a:pt x="2569786" y="606478"/>
                    <a:pt x="2572830" y="606986"/>
                    <a:pt x="2575874" y="606986"/>
                  </a:cubicBezTo>
                  <a:close/>
                  <a:moveTo>
                    <a:pt x="2595154" y="592780"/>
                  </a:moveTo>
                  <a:cubicBezTo>
                    <a:pt x="2598198" y="592272"/>
                    <a:pt x="2600735" y="591765"/>
                    <a:pt x="2603779" y="590750"/>
                  </a:cubicBezTo>
                  <a:cubicBezTo>
                    <a:pt x="2603779" y="590750"/>
                    <a:pt x="2603779" y="590750"/>
                    <a:pt x="2603779" y="590750"/>
                  </a:cubicBezTo>
                  <a:cubicBezTo>
                    <a:pt x="2600735" y="591257"/>
                    <a:pt x="2597691" y="591765"/>
                    <a:pt x="2595154" y="592780"/>
                  </a:cubicBezTo>
                  <a:close/>
                  <a:moveTo>
                    <a:pt x="2619000" y="586184"/>
                  </a:moveTo>
                  <a:cubicBezTo>
                    <a:pt x="2619000" y="586184"/>
                    <a:pt x="2619000" y="586184"/>
                    <a:pt x="2619000" y="586184"/>
                  </a:cubicBezTo>
                  <a:cubicBezTo>
                    <a:pt x="2618493" y="586184"/>
                    <a:pt x="2617985" y="586691"/>
                    <a:pt x="2617985" y="586691"/>
                  </a:cubicBezTo>
                  <a:cubicBezTo>
                    <a:pt x="2617985" y="586691"/>
                    <a:pt x="2617985" y="586691"/>
                    <a:pt x="2617985" y="586691"/>
                  </a:cubicBezTo>
                  <a:cubicBezTo>
                    <a:pt x="2618493" y="586691"/>
                    <a:pt x="2618493" y="586184"/>
                    <a:pt x="2619000" y="586184"/>
                  </a:cubicBezTo>
                  <a:close/>
                  <a:moveTo>
                    <a:pt x="2673287" y="558786"/>
                  </a:moveTo>
                  <a:cubicBezTo>
                    <a:pt x="2674302" y="558786"/>
                    <a:pt x="2675317" y="558786"/>
                    <a:pt x="2676839" y="558786"/>
                  </a:cubicBezTo>
                  <a:cubicBezTo>
                    <a:pt x="2675317" y="558786"/>
                    <a:pt x="2674302" y="558786"/>
                    <a:pt x="2673287" y="558786"/>
                  </a:cubicBezTo>
                  <a:close/>
                  <a:moveTo>
                    <a:pt x="2550506" y="535955"/>
                  </a:moveTo>
                  <a:cubicBezTo>
                    <a:pt x="2550506" y="535955"/>
                    <a:pt x="2550506" y="535955"/>
                    <a:pt x="2550506" y="535955"/>
                  </a:cubicBezTo>
                  <a:cubicBezTo>
                    <a:pt x="2548984" y="535448"/>
                    <a:pt x="2547969" y="535448"/>
                    <a:pt x="2546447" y="534940"/>
                  </a:cubicBezTo>
                  <a:cubicBezTo>
                    <a:pt x="2546447" y="534940"/>
                    <a:pt x="2546447" y="534940"/>
                    <a:pt x="2546447" y="534940"/>
                  </a:cubicBezTo>
                  <a:cubicBezTo>
                    <a:pt x="2547969" y="535448"/>
                    <a:pt x="2549491" y="535955"/>
                    <a:pt x="2550506" y="535955"/>
                  </a:cubicBezTo>
                  <a:close/>
                  <a:moveTo>
                    <a:pt x="2546447" y="534940"/>
                  </a:moveTo>
                  <a:cubicBezTo>
                    <a:pt x="2546447" y="534940"/>
                    <a:pt x="2546447" y="534940"/>
                    <a:pt x="2546447" y="534940"/>
                  </a:cubicBezTo>
                  <a:cubicBezTo>
                    <a:pt x="2546447" y="534940"/>
                    <a:pt x="2546447" y="534940"/>
                    <a:pt x="2546447" y="534940"/>
                  </a:cubicBezTo>
                  <a:cubicBezTo>
                    <a:pt x="2546447" y="534940"/>
                    <a:pt x="2546447" y="534940"/>
                    <a:pt x="2546447" y="534940"/>
                  </a:cubicBezTo>
                  <a:cubicBezTo>
                    <a:pt x="2546447" y="534940"/>
                    <a:pt x="2546447" y="534940"/>
                    <a:pt x="2546447" y="534940"/>
                  </a:cubicBezTo>
                  <a:close/>
                  <a:moveTo>
                    <a:pt x="2545940" y="534940"/>
                  </a:moveTo>
                  <a:cubicBezTo>
                    <a:pt x="2545940" y="534940"/>
                    <a:pt x="2545940" y="534940"/>
                    <a:pt x="2545940" y="534940"/>
                  </a:cubicBezTo>
                  <a:cubicBezTo>
                    <a:pt x="2545432" y="534940"/>
                    <a:pt x="2545432" y="534940"/>
                    <a:pt x="2545432" y="534940"/>
                  </a:cubicBezTo>
                  <a:cubicBezTo>
                    <a:pt x="2538837" y="532911"/>
                    <a:pt x="2532241" y="530881"/>
                    <a:pt x="2525645" y="528852"/>
                  </a:cubicBezTo>
                  <a:cubicBezTo>
                    <a:pt x="2532241" y="530881"/>
                    <a:pt x="2539344" y="532911"/>
                    <a:pt x="2545940" y="534940"/>
                  </a:cubicBezTo>
                  <a:close/>
                  <a:moveTo>
                    <a:pt x="2518035" y="525808"/>
                  </a:moveTo>
                  <a:cubicBezTo>
                    <a:pt x="2519557" y="526315"/>
                    <a:pt x="2521079" y="526823"/>
                    <a:pt x="2522094" y="527330"/>
                  </a:cubicBezTo>
                  <a:cubicBezTo>
                    <a:pt x="2521079" y="526823"/>
                    <a:pt x="2519557" y="526315"/>
                    <a:pt x="2518035" y="525808"/>
                  </a:cubicBezTo>
                  <a:close/>
                  <a:moveTo>
                    <a:pt x="2462732" y="506021"/>
                  </a:moveTo>
                  <a:cubicBezTo>
                    <a:pt x="2459688" y="505006"/>
                    <a:pt x="2456644" y="503484"/>
                    <a:pt x="2453600" y="501962"/>
                  </a:cubicBezTo>
                  <a:cubicBezTo>
                    <a:pt x="2453600" y="501962"/>
                    <a:pt x="2453600" y="501962"/>
                    <a:pt x="2453600" y="501962"/>
                  </a:cubicBezTo>
                  <a:cubicBezTo>
                    <a:pt x="2454615" y="502469"/>
                    <a:pt x="2456137" y="502977"/>
                    <a:pt x="2457152" y="503484"/>
                  </a:cubicBezTo>
                  <a:cubicBezTo>
                    <a:pt x="2459181" y="504499"/>
                    <a:pt x="2461210" y="505006"/>
                    <a:pt x="2462732" y="506021"/>
                  </a:cubicBezTo>
                  <a:cubicBezTo>
                    <a:pt x="2463240" y="506021"/>
                    <a:pt x="2463240" y="506021"/>
                    <a:pt x="2462732" y="506021"/>
                  </a:cubicBezTo>
                  <a:close/>
                  <a:moveTo>
                    <a:pt x="2453093" y="501962"/>
                  </a:moveTo>
                  <a:cubicBezTo>
                    <a:pt x="2451571" y="501454"/>
                    <a:pt x="2450048" y="500440"/>
                    <a:pt x="2448526" y="499932"/>
                  </a:cubicBezTo>
                  <a:cubicBezTo>
                    <a:pt x="2448526" y="499932"/>
                    <a:pt x="2448526" y="499932"/>
                    <a:pt x="2448526" y="499932"/>
                  </a:cubicBezTo>
                  <a:cubicBezTo>
                    <a:pt x="2450048" y="500440"/>
                    <a:pt x="2451571" y="500947"/>
                    <a:pt x="2453093" y="501962"/>
                  </a:cubicBezTo>
                  <a:cubicBezTo>
                    <a:pt x="2453093" y="501962"/>
                    <a:pt x="2453093" y="501962"/>
                    <a:pt x="2453093" y="501962"/>
                  </a:cubicBezTo>
                  <a:close/>
                  <a:moveTo>
                    <a:pt x="2439394" y="494859"/>
                  </a:moveTo>
                  <a:cubicBezTo>
                    <a:pt x="2439394" y="494859"/>
                    <a:pt x="2439394" y="494859"/>
                    <a:pt x="2439394" y="494859"/>
                  </a:cubicBezTo>
                  <a:cubicBezTo>
                    <a:pt x="2437872" y="494351"/>
                    <a:pt x="2436857" y="493844"/>
                    <a:pt x="2435842" y="493337"/>
                  </a:cubicBezTo>
                  <a:cubicBezTo>
                    <a:pt x="2435842" y="493337"/>
                    <a:pt x="2435842" y="493337"/>
                    <a:pt x="2435842" y="493337"/>
                  </a:cubicBezTo>
                  <a:cubicBezTo>
                    <a:pt x="2437364" y="493844"/>
                    <a:pt x="2438379" y="494351"/>
                    <a:pt x="2439394" y="494859"/>
                  </a:cubicBezTo>
                  <a:close/>
                  <a:moveTo>
                    <a:pt x="2435842" y="493337"/>
                  </a:moveTo>
                  <a:cubicBezTo>
                    <a:pt x="2434828" y="492829"/>
                    <a:pt x="2434320" y="492322"/>
                    <a:pt x="2433306" y="491815"/>
                  </a:cubicBezTo>
                  <a:cubicBezTo>
                    <a:pt x="2433306" y="491815"/>
                    <a:pt x="2433306" y="491815"/>
                    <a:pt x="2433306" y="491815"/>
                  </a:cubicBezTo>
                  <a:cubicBezTo>
                    <a:pt x="2434320" y="492322"/>
                    <a:pt x="2435335" y="492829"/>
                    <a:pt x="2435842" y="493337"/>
                  </a:cubicBezTo>
                  <a:cubicBezTo>
                    <a:pt x="2435842" y="493337"/>
                    <a:pt x="2435842" y="493337"/>
                    <a:pt x="2435842" y="493337"/>
                  </a:cubicBezTo>
                  <a:close/>
                  <a:moveTo>
                    <a:pt x="2395253" y="477608"/>
                  </a:moveTo>
                  <a:cubicBezTo>
                    <a:pt x="2394746" y="477608"/>
                    <a:pt x="2394746" y="477608"/>
                    <a:pt x="2394239" y="477608"/>
                  </a:cubicBezTo>
                  <a:cubicBezTo>
                    <a:pt x="2394239" y="477608"/>
                    <a:pt x="2394239" y="477608"/>
                    <a:pt x="2394239" y="477608"/>
                  </a:cubicBezTo>
                  <a:cubicBezTo>
                    <a:pt x="2394746" y="477608"/>
                    <a:pt x="2394746" y="477608"/>
                    <a:pt x="2395253" y="477608"/>
                  </a:cubicBezTo>
                  <a:close/>
                  <a:moveTo>
                    <a:pt x="2393731" y="477608"/>
                  </a:moveTo>
                  <a:cubicBezTo>
                    <a:pt x="2390687" y="477101"/>
                    <a:pt x="2387136" y="476594"/>
                    <a:pt x="2384091" y="476086"/>
                  </a:cubicBezTo>
                  <a:cubicBezTo>
                    <a:pt x="2387136" y="476086"/>
                    <a:pt x="2390180" y="476594"/>
                    <a:pt x="2393731" y="477608"/>
                  </a:cubicBezTo>
                  <a:cubicBezTo>
                    <a:pt x="2393731" y="477101"/>
                    <a:pt x="2393731" y="477101"/>
                    <a:pt x="2393731" y="477608"/>
                  </a:cubicBezTo>
                  <a:cubicBezTo>
                    <a:pt x="2393731" y="477608"/>
                    <a:pt x="2393731" y="477608"/>
                    <a:pt x="2393731" y="477608"/>
                  </a:cubicBezTo>
                  <a:close/>
                  <a:moveTo>
                    <a:pt x="2355172" y="472535"/>
                  </a:moveTo>
                  <a:cubicBezTo>
                    <a:pt x="2356187" y="472535"/>
                    <a:pt x="2356694" y="472535"/>
                    <a:pt x="2357709" y="473042"/>
                  </a:cubicBezTo>
                  <a:cubicBezTo>
                    <a:pt x="2356694" y="473042"/>
                    <a:pt x="2356187" y="473042"/>
                    <a:pt x="2355172" y="472535"/>
                  </a:cubicBezTo>
                  <a:close/>
                  <a:moveTo>
                    <a:pt x="2341981" y="470505"/>
                  </a:moveTo>
                  <a:cubicBezTo>
                    <a:pt x="2341981" y="470505"/>
                    <a:pt x="2341473" y="470505"/>
                    <a:pt x="2341981" y="470505"/>
                  </a:cubicBezTo>
                  <a:cubicBezTo>
                    <a:pt x="2341981" y="470505"/>
                    <a:pt x="2341981" y="470505"/>
                    <a:pt x="2341981" y="470505"/>
                  </a:cubicBezTo>
                  <a:cubicBezTo>
                    <a:pt x="2341981" y="470505"/>
                    <a:pt x="2341981" y="470505"/>
                    <a:pt x="2341981" y="470505"/>
                  </a:cubicBezTo>
                  <a:close/>
                  <a:moveTo>
                    <a:pt x="2336400" y="469491"/>
                  </a:moveTo>
                  <a:cubicBezTo>
                    <a:pt x="2337414" y="469998"/>
                    <a:pt x="2338429" y="469998"/>
                    <a:pt x="2339444" y="470505"/>
                  </a:cubicBezTo>
                  <a:cubicBezTo>
                    <a:pt x="2338429" y="469998"/>
                    <a:pt x="2337414" y="469491"/>
                    <a:pt x="2336400" y="469491"/>
                  </a:cubicBezTo>
                  <a:close/>
                  <a:moveTo>
                    <a:pt x="2284649" y="445645"/>
                  </a:moveTo>
                  <a:cubicBezTo>
                    <a:pt x="2284649" y="445645"/>
                    <a:pt x="2284649" y="445645"/>
                    <a:pt x="2284649" y="445645"/>
                  </a:cubicBezTo>
                  <a:cubicBezTo>
                    <a:pt x="2285663" y="446152"/>
                    <a:pt x="2286678" y="446659"/>
                    <a:pt x="2287693" y="447167"/>
                  </a:cubicBezTo>
                  <a:cubicBezTo>
                    <a:pt x="2287693" y="447167"/>
                    <a:pt x="2287693" y="447167"/>
                    <a:pt x="2287693" y="447167"/>
                  </a:cubicBezTo>
                  <a:cubicBezTo>
                    <a:pt x="2286678" y="446659"/>
                    <a:pt x="2285663" y="446152"/>
                    <a:pt x="2284649" y="445645"/>
                  </a:cubicBezTo>
                  <a:close/>
                  <a:moveTo>
                    <a:pt x="2284649" y="445645"/>
                  </a:moveTo>
                  <a:cubicBezTo>
                    <a:pt x="2282619" y="444630"/>
                    <a:pt x="2280590" y="443615"/>
                    <a:pt x="2278560" y="443108"/>
                  </a:cubicBezTo>
                  <a:cubicBezTo>
                    <a:pt x="2278560" y="443108"/>
                    <a:pt x="2278560" y="443108"/>
                    <a:pt x="2279068" y="443108"/>
                  </a:cubicBezTo>
                  <a:cubicBezTo>
                    <a:pt x="2280590" y="443615"/>
                    <a:pt x="2282619" y="444630"/>
                    <a:pt x="2284649" y="445645"/>
                  </a:cubicBezTo>
                  <a:cubicBezTo>
                    <a:pt x="2284649" y="445645"/>
                    <a:pt x="2284649" y="445645"/>
                    <a:pt x="2284649" y="445645"/>
                  </a:cubicBezTo>
                  <a:close/>
                  <a:moveTo>
                    <a:pt x="2278053" y="443108"/>
                  </a:moveTo>
                  <a:cubicBezTo>
                    <a:pt x="2275009" y="441586"/>
                    <a:pt x="2271457" y="440571"/>
                    <a:pt x="2267906" y="439556"/>
                  </a:cubicBezTo>
                  <a:cubicBezTo>
                    <a:pt x="2267906" y="439556"/>
                    <a:pt x="2267906" y="439556"/>
                    <a:pt x="2268413" y="439556"/>
                  </a:cubicBezTo>
                  <a:cubicBezTo>
                    <a:pt x="2271965" y="440064"/>
                    <a:pt x="2275009" y="441586"/>
                    <a:pt x="2278053" y="443108"/>
                  </a:cubicBezTo>
                  <a:cubicBezTo>
                    <a:pt x="2278560" y="442601"/>
                    <a:pt x="2278053" y="443108"/>
                    <a:pt x="2278053" y="443108"/>
                  </a:cubicBezTo>
                  <a:close/>
                  <a:moveTo>
                    <a:pt x="2252685" y="434990"/>
                  </a:moveTo>
                  <a:cubicBezTo>
                    <a:pt x="2252685" y="434990"/>
                    <a:pt x="2252685" y="434990"/>
                    <a:pt x="2252685" y="434990"/>
                  </a:cubicBezTo>
                  <a:cubicBezTo>
                    <a:pt x="2255222" y="435497"/>
                    <a:pt x="2257758" y="436005"/>
                    <a:pt x="2260295" y="436512"/>
                  </a:cubicBezTo>
                  <a:cubicBezTo>
                    <a:pt x="2260803" y="436512"/>
                    <a:pt x="2261310" y="437020"/>
                    <a:pt x="2261817" y="437020"/>
                  </a:cubicBezTo>
                  <a:cubicBezTo>
                    <a:pt x="2261817" y="437020"/>
                    <a:pt x="2261817" y="437020"/>
                    <a:pt x="2261817" y="437020"/>
                  </a:cubicBezTo>
                  <a:cubicBezTo>
                    <a:pt x="2258773" y="436512"/>
                    <a:pt x="2255729" y="435497"/>
                    <a:pt x="2252685" y="434990"/>
                  </a:cubicBezTo>
                  <a:close/>
                  <a:moveTo>
                    <a:pt x="2252685" y="434990"/>
                  </a:moveTo>
                  <a:cubicBezTo>
                    <a:pt x="2252177" y="434990"/>
                    <a:pt x="2251670" y="434990"/>
                    <a:pt x="2251670" y="434483"/>
                  </a:cubicBezTo>
                  <a:cubicBezTo>
                    <a:pt x="2250655" y="434483"/>
                    <a:pt x="2250148" y="433975"/>
                    <a:pt x="2249133" y="433975"/>
                  </a:cubicBezTo>
                  <a:cubicBezTo>
                    <a:pt x="2250148" y="434483"/>
                    <a:pt x="2251163" y="434990"/>
                    <a:pt x="2252685" y="434990"/>
                  </a:cubicBezTo>
                  <a:cubicBezTo>
                    <a:pt x="2252685" y="434990"/>
                    <a:pt x="2252685" y="434990"/>
                    <a:pt x="2252685" y="434990"/>
                  </a:cubicBezTo>
                  <a:close/>
                  <a:moveTo>
                    <a:pt x="879257" y="400490"/>
                  </a:moveTo>
                  <a:cubicBezTo>
                    <a:pt x="879257" y="400490"/>
                    <a:pt x="879257" y="400490"/>
                    <a:pt x="879257" y="400490"/>
                  </a:cubicBezTo>
                  <a:cubicBezTo>
                    <a:pt x="877735" y="400490"/>
                    <a:pt x="876213" y="400490"/>
                    <a:pt x="874691" y="400997"/>
                  </a:cubicBezTo>
                  <a:cubicBezTo>
                    <a:pt x="874691" y="400997"/>
                    <a:pt x="874691" y="400997"/>
                    <a:pt x="874691" y="400997"/>
                  </a:cubicBezTo>
                  <a:cubicBezTo>
                    <a:pt x="876213" y="400490"/>
                    <a:pt x="877735" y="400490"/>
                    <a:pt x="879257" y="400490"/>
                  </a:cubicBezTo>
                  <a:close/>
                  <a:moveTo>
                    <a:pt x="873676" y="400997"/>
                  </a:moveTo>
                  <a:cubicBezTo>
                    <a:pt x="873676" y="400997"/>
                    <a:pt x="873169" y="400997"/>
                    <a:pt x="873169" y="400997"/>
                  </a:cubicBezTo>
                  <a:cubicBezTo>
                    <a:pt x="873169" y="400997"/>
                    <a:pt x="873676" y="400997"/>
                    <a:pt x="873676" y="400997"/>
                  </a:cubicBezTo>
                  <a:cubicBezTo>
                    <a:pt x="873676" y="400997"/>
                    <a:pt x="873676" y="400997"/>
                    <a:pt x="873676" y="400997"/>
                  </a:cubicBezTo>
                  <a:close/>
                  <a:moveTo>
                    <a:pt x="862514" y="401504"/>
                  </a:moveTo>
                  <a:cubicBezTo>
                    <a:pt x="860485" y="401504"/>
                    <a:pt x="858456" y="402012"/>
                    <a:pt x="856426" y="402012"/>
                  </a:cubicBezTo>
                  <a:cubicBezTo>
                    <a:pt x="856426" y="402012"/>
                    <a:pt x="856426" y="402012"/>
                    <a:pt x="856426" y="402012"/>
                  </a:cubicBezTo>
                  <a:cubicBezTo>
                    <a:pt x="857441" y="402012"/>
                    <a:pt x="857948" y="402012"/>
                    <a:pt x="858963" y="401504"/>
                  </a:cubicBezTo>
                  <a:cubicBezTo>
                    <a:pt x="859978" y="402012"/>
                    <a:pt x="860992" y="402012"/>
                    <a:pt x="862514" y="401504"/>
                  </a:cubicBezTo>
                  <a:cubicBezTo>
                    <a:pt x="862514" y="401504"/>
                    <a:pt x="862514" y="401504"/>
                    <a:pt x="862514" y="401504"/>
                  </a:cubicBezTo>
                  <a:close/>
                  <a:moveTo>
                    <a:pt x="855411" y="402519"/>
                  </a:moveTo>
                  <a:cubicBezTo>
                    <a:pt x="855411" y="402519"/>
                    <a:pt x="854904" y="402519"/>
                    <a:pt x="854904" y="402519"/>
                  </a:cubicBezTo>
                  <a:cubicBezTo>
                    <a:pt x="855411" y="402519"/>
                    <a:pt x="855411" y="402519"/>
                    <a:pt x="855411" y="402519"/>
                  </a:cubicBezTo>
                  <a:cubicBezTo>
                    <a:pt x="855411" y="402519"/>
                    <a:pt x="855411" y="402519"/>
                    <a:pt x="855411" y="402519"/>
                  </a:cubicBezTo>
                  <a:close/>
                  <a:moveTo>
                    <a:pt x="838668" y="404041"/>
                  </a:moveTo>
                  <a:cubicBezTo>
                    <a:pt x="841713" y="403534"/>
                    <a:pt x="844249" y="403534"/>
                    <a:pt x="847294" y="403026"/>
                  </a:cubicBezTo>
                  <a:cubicBezTo>
                    <a:pt x="844249" y="403534"/>
                    <a:pt x="841713" y="404041"/>
                    <a:pt x="838668" y="404041"/>
                  </a:cubicBezTo>
                  <a:close/>
                  <a:moveTo>
                    <a:pt x="759520" y="419262"/>
                  </a:moveTo>
                  <a:cubicBezTo>
                    <a:pt x="759520" y="419262"/>
                    <a:pt x="759520" y="419262"/>
                    <a:pt x="759520" y="419262"/>
                  </a:cubicBezTo>
                  <a:cubicBezTo>
                    <a:pt x="757998" y="419769"/>
                    <a:pt x="756476" y="420277"/>
                    <a:pt x="754954" y="420277"/>
                  </a:cubicBezTo>
                  <a:cubicBezTo>
                    <a:pt x="755461" y="420277"/>
                    <a:pt x="755461" y="420277"/>
                    <a:pt x="755969" y="419769"/>
                  </a:cubicBezTo>
                  <a:cubicBezTo>
                    <a:pt x="756983" y="419769"/>
                    <a:pt x="757998" y="419769"/>
                    <a:pt x="759520" y="419262"/>
                  </a:cubicBezTo>
                  <a:close/>
                  <a:moveTo>
                    <a:pt x="1123298" y="634383"/>
                  </a:moveTo>
                  <a:cubicBezTo>
                    <a:pt x="1123298" y="633876"/>
                    <a:pt x="1123298" y="633876"/>
                    <a:pt x="1123298" y="634383"/>
                  </a:cubicBezTo>
                  <a:cubicBezTo>
                    <a:pt x="1123298" y="635905"/>
                    <a:pt x="1123298" y="637427"/>
                    <a:pt x="1123298" y="639457"/>
                  </a:cubicBezTo>
                  <a:cubicBezTo>
                    <a:pt x="1123298" y="639457"/>
                    <a:pt x="1123298" y="639457"/>
                    <a:pt x="1122791" y="639964"/>
                  </a:cubicBezTo>
                  <a:cubicBezTo>
                    <a:pt x="1123298" y="637427"/>
                    <a:pt x="1123298" y="635905"/>
                    <a:pt x="1123298" y="634383"/>
                  </a:cubicBezTo>
                  <a:close/>
                  <a:moveTo>
                    <a:pt x="1118225" y="653663"/>
                  </a:moveTo>
                  <a:cubicBezTo>
                    <a:pt x="1118225" y="654170"/>
                    <a:pt x="1118225" y="654170"/>
                    <a:pt x="1118225" y="653663"/>
                  </a:cubicBezTo>
                  <a:cubicBezTo>
                    <a:pt x="1117717" y="654170"/>
                    <a:pt x="1118225" y="654170"/>
                    <a:pt x="1118225" y="653663"/>
                  </a:cubicBezTo>
                  <a:cubicBezTo>
                    <a:pt x="1118225" y="653663"/>
                    <a:pt x="1118225" y="653663"/>
                    <a:pt x="1118225" y="653663"/>
                  </a:cubicBezTo>
                  <a:cubicBezTo>
                    <a:pt x="1118225" y="653663"/>
                    <a:pt x="1118225" y="653663"/>
                    <a:pt x="1118225" y="653663"/>
                  </a:cubicBezTo>
                  <a:close/>
                  <a:moveTo>
                    <a:pt x="1179108" y="665840"/>
                  </a:moveTo>
                  <a:cubicBezTo>
                    <a:pt x="1182152" y="664317"/>
                    <a:pt x="1185196" y="662795"/>
                    <a:pt x="1188241" y="661273"/>
                  </a:cubicBezTo>
                  <a:cubicBezTo>
                    <a:pt x="1187226" y="661781"/>
                    <a:pt x="1186211" y="662288"/>
                    <a:pt x="1185704" y="662795"/>
                  </a:cubicBezTo>
                  <a:cubicBezTo>
                    <a:pt x="1183167" y="663810"/>
                    <a:pt x="1181137" y="664825"/>
                    <a:pt x="1179108" y="665840"/>
                  </a:cubicBezTo>
                  <a:cubicBezTo>
                    <a:pt x="1179108" y="665840"/>
                    <a:pt x="1179108" y="665840"/>
                    <a:pt x="1179108" y="665840"/>
                  </a:cubicBezTo>
                  <a:close/>
                  <a:moveTo>
                    <a:pt x="1594637" y="670406"/>
                  </a:moveTo>
                  <a:cubicBezTo>
                    <a:pt x="1594130" y="670406"/>
                    <a:pt x="1594130" y="670406"/>
                    <a:pt x="1593622" y="670406"/>
                  </a:cubicBezTo>
                  <a:cubicBezTo>
                    <a:pt x="1593622" y="670406"/>
                    <a:pt x="1593622" y="670406"/>
                    <a:pt x="1593622" y="670406"/>
                  </a:cubicBezTo>
                  <a:cubicBezTo>
                    <a:pt x="1594130" y="670406"/>
                    <a:pt x="1594637" y="670406"/>
                    <a:pt x="1594637" y="670406"/>
                  </a:cubicBezTo>
                  <a:close/>
                  <a:moveTo>
                    <a:pt x="1611887" y="665840"/>
                  </a:moveTo>
                  <a:cubicBezTo>
                    <a:pt x="1612395" y="665840"/>
                    <a:pt x="1613409" y="665332"/>
                    <a:pt x="1613917" y="665332"/>
                  </a:cubicBezTo>
                  <a:cubicBezTo>
                    <a:pt x="1613409" y="665332"/>
                    <a:pt x="1612902" y="665840"/>
                    <a:pt x="1611887" y="665840"/>
                  </a:cubicBezTo>
                  <a:cubicBezTo>
                    <a:pt x="1611887" y="665840"/>
                    <a:pt x="1611887" y="665840"/>
                    <a:pt x="1611887" y="665840"/>
                  </a:cubicBezTo>
                  <a:close/>
                  <a:moveTo>
                    <a:pt x="1624064" y="662288"/>
                  </a:moveTo>
                  <a:cubicBezTo>
                    <a:pt x="1622542" y="662795"/>
                    <a:pt x="1620512" y="663303"/>
                    <a:pt x="1618990" y="663810"/>
                  </a:cubicBezTo>
                  <a:cubicBezTo>
                    <a:pt x="1620512" y="663303"/>
                    <a:pt x="1622035" y="662795"/>
                    <a:pt x="1624064" y="662288"/>
                  </a:cubicBezTo>
                  <a:close/>
                  <a:moveTo>
                    <a:pt x="1784898" y="628802"/>
                  </a:moveTo>
                  <a:cubicBezTo>
                    <a:pt x="1783883" y="629310"/>
                    <a:pt x="1782868" y="629310"/>
                    <a:pt x="1782361" y="629310"/>
                  </a:cubicBezTo>
                  <a:cubicBezTo>
                    <a:pt x="1782361" y="629310"/>
                    <a:pt x="1782361" y="629310"/>
                    <a:pt x="1782361" y="629310"/>
                  </a:cubicBezTo>
                  <a:cubicBezTo>
                    <a:pt x="1784390" y="628802"/>
                    <a:pt x="1785912" y="628295"/>
                    <a:pt x="1787942" y="627787"/>
                  </a:cubicBezTo>
                  <a:cubicBezTo>
                    <a:pt x="1787942" y="627787"/>
                    <a:pt x="1787942" y="627787"/>
                    <a:pt x="1787942" y="627787"/>
                  </a:cubicBezTo>
                  <a:cubicBezTo>
                    <a:pt x="1786420" y="628295"/>
                    <a:pt x="1785912" y="628295"/>
                    <a:pt x="1784898" y="628802"/>
                  </a:cubicBezTo>
                  <a:close/>
                  <a:moveTo>
                    <a:pt x="1788449" y="627280"/>
                  </a:moveTo>
                  <a:cubicBezTo>
                    <a:pt x="1791493" y="626265"/>
                    <a:pt x="1794538" y="625758"/>
                    <a:pt x="1797074" y="624743"/>
                  </a:cubicBezTo>
                  <a:cubicBezTo>
                    <a:pt x="1797074" y="624743"/>
                    <a:pt x="1797074" y="624743"/>
                    <a:pt x="1797074" y="624743"/>
                  </a:cubicBezTo>
                  <a:cubicBezTo>
                    <a:pt x="1794030" y="625758"/>
                    <a:pt x="1790986" y="626773"/>
                    <a:pt x="1788449" y="627280"/>
                  </a:cubicBezTo>
                  <a:cubicBezTo>
                    <a:pt x="1787942" y="627787"/>
                    <a:pt x="1787942" y="627787"/>
                    <a:pt x="1788449" y="627280"/>
                  </a:cubicBezTo>
                  <a:close/>
                  <a:moveTo>
                    <a:pt x="1798596" y="624236"/>
                  </a:moveTo>
                  <a:cubicBezTo>
                    <a:pt x="1803163" y="622714"/>
                    <a:pt x="1808236" y="621192"/>
                    <a:pt x="1812803" y="619670"/>
                  </a:cubicBezTo>
                  <a:cubicBezTo>
                    <a:pt x="1812803" y="619670"/>
                    <a:pt x="1812803" y="619670"/>
                    <a:pt x="1812803" y="619670"/>
                  </a:cubicBezTo>
                  <a:cubicBezTo>
                    <a:pt x="1807729" y="621699"/>
                    <a:pt x="1803163" y="623221"/>
                    <a:pt x="1798596" y="624236"/>
                  </a:cubicBezTo>
                  <a:cubicBezTo>
                    <a:pt x="1798596" y="624743"/>
                    <a:pt x="1798596" y="624236"/>
                    <a:pt x="1798596" y="624236"/>
                  </a:cubicBezTo>
                  <a:close/>
                  <a:moveTo>
                    <a:pt x="1812803" y="619670"/>
                  </a:moveTo>
                  <a:cubicBezTo>
                    <a:pt x="1813817" y="619162"/>
                    <a:pt x="1814832" y="619162"/>
                    <a:pt x="1816354" y="618655"/>
                  </a:cubicBezTo>
                  <a:cubicBezTo>
                    <a:pt x="1816354" y="618655"/>
                    <a:pt x="1816861" y="618655"/>
                    <a:pt x="1816861" y="618655"/>
                  </a:cubicBezTo>
                  <a:cubicBezTo>
                    <a:pt x="1816861" y="618655"/>
                    <a:pt x="1816861" y="618655"/>
                    <a:pt x="1816861" y="618655"/>
                  </a:cubicBezTo>
                  <a:cubicBezTo>
                    <a:pt x="1815339" y="619162"/>
                    <a:pt x="1813817" y="619670"/>
                    <a:pt x="1812803" y="619670"/>
                  </a:cubicBezTo>
                  <a:cubicBezTo>
                    <a:pt x="1812803" y="620177"/>
                    <a:pt x="1812803" y="620177"/>
                    <a:pt x="1812803" y="619670"/>
                  </a:cubicBezTo>
                  <a:close/>
                  <a:moveTo>
                    <a:pt x="1717419" y="882990"/>
                  </a:moveTo>
                  <a:cubicBezTo>
                    <a:pt x="1715896" y="884005"/>
                    <a:pt x="1714374" y="884512"/>
                    <a:pt x="1712852" y="885527"/>
                  </a:cubicBezTo>
                  <a:cubicBezTo>
                    <a:pt x="1712852" y="885527"/>
                    <a:pt x="1712852" y="885527"/>
                    <a:pt x="1713360" y="885527"/>
                  </a:cubicBezTo>
                  <a:cubicBezTo>
                    <a:pt x="1714374" y="884512"/>
                    <a:pt x="1715896" y="883498"/>
                    <a:pt x="1717419" y="882990"/>
                  </a:cubicBezTo>
                  <a:close/>
                  <a:moveTo>
                    <a:pt x="2158823" y="633368"/>
                  </a:moveTo>
                  <a:cubicBezTo>
                    <a:pt x="2158823" y="633368"/>
                    <a:pt x="2158823" y="633368"/>
                    <a:pt x="2158823" y="633368"/>
                  </a:cubicBezTo>
                  <a:cubicBezTo>
                    <a:pt x="2160345" y="633368"/>
                    <a:pt x="2161867" y="632861"/>
                    <a:pt x="2163389" y="632861"/>
                  </a:cubicBezTo>
                  <a:cubicBezTo>
                    <a:pt x="2163897" y="632861"/>
                    <a:pt x="2164404" y="632861"/>
                    <a:pt x="2164911" y="632861"/>
                  </a:cubicBezTo>
                  <a:lnTo>
                    <a:pt x="2164911" y="632861"/>
                  </a:lnTo>
                  <a:cubicBezTo>
                    <a:pt x="2164404" y="632861"/>
                    <a:pt x="2163389" y="632861"/>
                    <a:pt x="2162882" y="633368"/>
                  </a:cubicBezTo>
                  <a:cubicBezTo>
                    <a:pt x="2161867" y="632861"/>
                    <a:pt x="2160345" y="632861"/>
                    <a:pt x="2158823" y="633368"/>
                  </a:cubicBezTo>
                  <a:close/>
                  <a:moveTo>
                    <a:pt x="2182669" y="730782"/>
                  </a:moveTo>
                  <a:cubicBezTo>
                    <a:pt x="2181654" y="731797"/>
                    <a:pt x="2180132" y="732304"/>
                    <a:pt x="2179117" y="733319"/>
                  </a:cubicBezTo>
                  <a:cubicBezTo>
                    <a:pt x="2180132" y="732304"/>
                    <a:pt x="2181147" y="731289"/>
                    <a:pt x="2182669" y="730782"/>
                  </a:cubicBezTo>
                  <a:close/>
                  <a:moveTo>
                    <a:pt x="2186221" y="728245"/>
                  </a:moveTo>
                  <a:cubicBezTo>
                    <a:pt x="2186221" y="728245"/>
                    <a:pt x="2186221" y="728245"/>
                    <a:pt x="2186221" y="728245"/>
                  </a:cubicBezTo>
                  <a:cubicBezTo>
                    <a:pt x="2185713" y="728752"/>
                    <a:pt x="2185206" y="728752"/>
                    <a:pt x="2184698" y="729260"/>
                  </a:cubicBezTo>
                  <a:cubicBezTo>
                    <a:pt x="2185206" y="728752"/>
                    <a:pt x="2185713" y="728752"/>
                    <a:pt x="2186221" y="728245"/>
                  </a:cubicBezTo>
                  <a:close/>
                  <a:moveTo>
                    <a:pt x="2279575" y="705414"/>
                  </a:moveTo>
                  <a:cubicBezTo>
                    <a:pt x="2279068" y="705414"/>
                    <a:pt x="2279068" y="705414"/>
                    <a:pt x="2278560" y="705414"/>
                  </a:cubicBezTo>
                  <a:cubicBezTo>
                    <a:pt x="2278053" y="705414"/>
                    <a:pt x="2277546" y="704906"/>
                    <a:pt x="2277038" y="704906"/>
                  </a:cubicBezTo>
                  <a:cubicBezTo>
                    <a:pt x="2278053" y="704906"/>
                    <a:pt x="2278560" y="705414"/>
                    <a:pt x="2279575" y="705414"/>
                  </a:cubicBezTo>
                  <a:close/>
                  <a:moveTo>
                    <a:pt x="2284649" y="705921"/>
                  </a:moveTo>
                  <a:cubicBezTo>
                    <a:pt x="2284141" y="705921"/>
                    <a:pt x="2284141" y="705921"/>
                    <a:pt x="2283634" y="705921"/>
                  </a:cubicBezTo>
                  <a:cubicBezTo>
                    <a:pt x="2284141" y="705921"/>
                    <a:pt x="2284649" y="705921"/>
                    <a:pt x="2284649" y="705921"/>
                  </a:cubicBezTo>
                  <a:close/>
                  <a:moveTo>
                    <a:pt x="2282112" y="705921"/>
                  </a:moveTo>
                  <a:cubicBezTo>
                    <a:pt x="2281605" y="705921"/>
                    <a:pt x="2281097" y="705921"/>
                    <a:pt x="2280082" y="705921"/>
                  </a:cubicBezTo>
                  <a:cubicBezTo>
                    <a:pt x="2281097" y="705921"/>
                    <a:pt x="2281605" y="705921"/>
                    <a:pt x="2282112" y="705921"/>
                  </a:cubicBezTo>
                  <a:close/>
                  <a:moveTo>
                    <a:pt x="2304436" y="704906"/>
                  </a:moveTo>
                  <a:cubicBezTo>
                    <a:pt x="2323208" y="703892"/>
                    <a:pt x="2342488" y="702370"/>
                    <a:pt x="2361260" y="701355"/>
                  </a:cubicBezTo>
                  <a:cubicBezTo>
                    <a:pt x="2361260" y="701355"/>
                    <a:pt x="2361260" y="701355"/>
                    <a:pt x="2361260" y="701355"/>
                  </a:cubicBezTo>
                  <a:cubicBezTo>
                    <a:pt x="2351620" y="701862"/>
                    <a:pt x="2341981" y="702370"/>
                    <a:pt x="2332341" y="703384"/>
                  </a:cubicBezTo>
                  <a:cubicBezTo>
                    <a:pt x="2323208" y="703384"/>
                    <a:pt x="2314076" y="703892"/>
                    <a:pt x="2304436" y="704906"/>
                  </a:cubicBezTo>
                  <a:cubicBezTo>
                    <a:pt x="2304436" y="704906"/>
                    <a:pt x="2304436" y="704906"/>
                    <a:pt x="2304436" y="704906"/>
                  </a:cubicBezTo>
                  <a:close/>
                  <a:moveTo>
                    <a:pt x="2376481" y="703384"/>
                  </a:moveTo>
                  <a:cubicBezTo>
                    <a:pt x="2376481" y="703384"/>
                    <a:pt x="2376481" y="703384"/>
                    <a:pt x="2376481" y="703384"/>
                  </a:cubicBezTo>
                  <a:cubicBezTo>
                    <a:pt x="2376481" y="703892"/>
                    <a:pt x="2376988" y="704399"/>
                    <a:pt x="2376988" y="704906"/>
                  </a:cubicBezTo>
                  <a:cubicBezTo>
                    <a:pt x="2376988" y="704906"/>
                    <a:pt x="2376988" y="704906"/>
                    <a:pt x="2376988" y="704906"/>
                  </a:cubicBezTo>
                  <a:cubicBezTo>
                    <a:pt x="2376988" y="704399"/>
                    <a:pt x="2376481" y="703892"/>
                    <a:pt x="2376481" y="703384"/>
                  </a:cubicBezTo>
                  <a:close/>
                  <a:moveTo>
                    <a:pt x="2435335" y="617640"/>
                  </a:moveTo>
                  <a:cubicBezTo>
                    <a:pt x="2437364" y="618148"/>
                    <a:pt x="2439394" y="618655"/>
                    <a:pt x="2441931" y="619670"/>
                  </a:cubicBezTo>
                  <a:cubicBezTo>
                    <a:pt x="2439394" y="618655"/>
                    <a:pt x="2437364" y="618148"/>
                    <a:pt x="2435335" y="617640"/>
                  </a:cubicBezTo>
                  <a:close/>
                  <a:moveTo>
                    <a:pt x="2508395" y="632861"/>
                  </a:moveTo>
                  <a:cubicBezTo>
                    <a:pt x="2508902" y="632861"/>
                    <a:pt x="2509410" y="633368"/>
                    <a:pt x="2509917" y="633368"/>
                  </a:cubicBezTo>
                  <a:cubicBezTo>
                    <a:pt x="2509917" y="633368"/>
                    <a:pt x="2509917" y="633368"/>
                    <a:pt x="2509917" y="633368"/>
                  </a:cubicBezTo>
                  <a:cubicBezTo>
                    <a:pt x="2509410" y="633368"/>
                    <a:pt x="2508902" y="633368"/>
                    <a:pt x="2508395" y="632861"/>
                  </a:cubicBezTo>
                  <a:cubicBezTo>
                    <a:pt x="2508395" y="632861"/>
                    <a:pt x="2508395" y="632861"/>
                    <a:pt x="2508395" y="632861"/>
                  </a:cubicBezTo>
                  <a:close/>
                  <a:moveTo>
                    <a:pt x="2573845" y="652141"/>
                  </a:moveTo>
                  <a:cubicBezTo>
                    <a:pt x="2572830" y="652648"/>
                    <a:pt x="2571815" y="653156"/>
                    <a:pt x="2570293" y="653663"/>
                  </a:cubicBezTo>
                  <a:cubicBezTo>
                    <a:pt x="2571815" y="653156"/>
                    <a:pt x="2572830" y="652648"/>
                    <a:pt x="2573845" y="652141"/>
                  </a:cubicBezTo>
                  <a:close/>
                  <a:moveTo>
                    <a:pt x="2579426" y="649097"/>
                  </a:moveTo>
                  <a:cubicBezTo>
                    <a:pt x="2578918" y="649604"/>
                    <a:pt x="2577904" y="650111"/>
                    <a:pt x="2577396" y="650619"/>
                  </a:cubicBezTo>
                  <a:cubicBezTo>
                    <a:pt x="2578411" y="649604"/>
                    <a:pt x="2578918" y="649604"/>
                    <a:pt x="2579426" y="649097"/>
                  </a:cubicBezTo>
                  <a:close/>
                  <a:moveTo>
                    <a:pt x="2574859" y="638949"/>
                  </a:moveTo>
                  <a:cubicBezTo>
                    <a:pt x="2576889" y="638949"/>
                    <a:pt x="2578918" y="638442"/>
                    <a:pt x="2580948" y="638442"/>
                  </a:cubicBezTo>
                  <a:cubicBezTo>
                    <a:pt x="2578918" y="638442"/>
                    <a:pt x="2576889" y="638949"/>
                    <a:pt x="2574859" y="638949"/>
                  </a:cubicBezTo>
                  <a:close/>
                  <a:moveTo>
                    <a:pt x="2576382" y="606986"/>
                  </a:moveTo>
                  <a:cubicBezTo>
                    <a:pt x="2579426" y="607493"/>
                    <a:pt x="2582470" y="607493"/>
                    <a:pt x="2585514" y="607493"/>
                  </a:cubicBezTo>
                  <a:cubicBezTo>
                    <a:pt x="2582470" y="607493"/>
                    <a:pt x="2579426" y="607493"/>
                    <a:pt x="2576382" y="606986"/>
                  </a:cubicBezTo>
                  <a:close/>
                  <a:moveTo>
                    <a:pt x="2604794" y="590243"/>
                  </a:moveTo>
                  <a:cubicBezTo>
                    <a:pt x="2608853" y="589228"/>
                    <a:pt x="2612404" y="588213"/>
                    <a:pt x="2616463" y="586691"/>
                  </a:cubicBezTo>
                  <a:cubicBezTo>
                    <a:pt x="2616463" y="586691"/>
                    <a:pt x="2616463" y="586691"/>
                    <a:pt x="2616463" y="586691"/>
                  </a:cubicBezTo>
                  <a:cubicBezTo>
                    <a:pt x="2612404" y="588213"/>
                    <a:pt x="2608345" y="589228"/>
                    <a:pt x="2604794" y="590243"/>
                  </a:cubicBezTo>
                  <a:cubicBezTo>
                    <a:pt x="2604794" y="590243"/>
                    <a:pt x="2604794" y="590243"/>
                    <a:pt x="2604794" y="590243"/>
                  </a:cubicBezTo>
                  <a:close/>
                  <a:moveTo>
                    <a:pt x="2620015" y="586184"/>
                  </a:moveTo>
                  <a:cubicBezTo>
                    <a:pt x="2621537" y="585676"/>
                    <a:pt x="2622551" y="585676"/>
                    <a:pt x="2624073" y="585169"/>
                  </a:cubicBezTo>
                  <a:cubicBezTo>
                    <a:pt x="2624073" y="585169"/>
                    <a:pt x="2624073" y="585169"/>
                    <a:pt x="2624073" y="585169"/>
                  </a:cubicBezTo>
                  <a:cubicBezTo>
                    <a:pt x="2622044" y="585676"/>
                    <a:pt x="2621029" y="585676"/>
                    <a:pt x="2620015" y="586184"/>
                  </a:cubicBezTo>
                  <a:cubicBezTo>
                    <a:pt x="2620015" y="586184"/>
                    <a:pt x="2620015" y="586184"/>
                    <a:pt x="2620015" y="586184"/>
                  </a:cubicBezTo>
                  <a:close/>
                  <a:moveTo>
                    <a:pt x="2624073" y="584662"/>
                  </a:moveTo>
                  <a:cubicBezTo>
                    <a:pt x="2624581" y="584662"/>
                    <a:pt x="2624581" y="584662"/>
                    <a:pt x="2624073" y="584662"/>
                  </a:cubicBezTo>
                  <a:cubicBezTo>
                    <a:pt x="2624581" y="584662"/>
                    <a:pt x="2624581" y="584662"/>
                    <a:pt x="2624581" y="584154"/>
                  </a:cubicBezTo>
                  <a:cubicBezTo>
                    <a:pt x="2624581" y="584154"/>
                    <a:pt x="2624581" y="584154"/>
                    <a:pt x="2624581" y="584154"/>
                  </a:cubicBezTo>
                  <a:cubicBezTo>
                    <a:pt x="2624581" y="584662"/>
                    <a:pt x="2624581" y="584662"/>
                    <a:pt x="2624073" y="584662"/>
                  </a:cubicBezTo>
                  <a:close/>
                  <a:moveTo>
                    <a:pt x="2683435" y="559294"/>
                  </a:moveTo>
                  <a:cubicBezTo>
                    <a:pt x="2683435" y="559294"/>
                    <a:pt x="2683435" y="559294"/>
                    <a:pt x="2683435" y="559294"/>
                  </a:cubicBezTo>
                  <a:cubicBezTo>
                    <a:pt x="2682927" y="559294"/>
                    <a:pt x="2682420" y="559294"/>
                    <a:pt x="2682420" y="559294"/>
                  </a:cubicBezTo>
                  <a:cubicBezTo>
                    <a:pt x="2682420" y="559294"/>
                    <a:pt x="2682927" y="559294"/>
                    <a:pt x="2683435" y="559294"/>
                  </a:cubicBezTo>
                  <a:close/>
                  <a:moveTo>
                    <a:pt x="2293274" y="449704"/>
                  </a:moveTo>
                  <a:cubicBezTo>
                    <a:pt x="2293274" y="449704"/>
                    <a:pt x="2293781" y="450211"/>
                    <a:pt x="2293781" y="450211"/>
                  </a:cubicBezTo>
                  <a:cubicBezTo>
                    <a:pt x="2293781" y="450211"/>
                    <a:pt x="2293781" y="450211"/>
                    <a:pt x="2293781" y="450211"/>
                  </a:cubicBezTo>
                  <a:cubicBezTo>
                    <a:pt x="2291752" y="449196"/>
                    <a:pt x="2289722" y="448181"/>
                    <a:pt x="2287693" y="447167"/>
                  </a:cubicBezTo>
                  <a:cubicBezTo>
                    <a:pt x="2287693" y="447167"/>
                    <a:pt x="2287693" y="447167"/>
                    <a:pt x="2287693" y="447167"/>
                  </a:cubicBezTo>
                  <a:cubicBezTo>
                    <a:pt x="2289722" y="448181"/>
                    <a:pt x="2291244" y="449196"/>
                    <a:pt x="2293274" y="449704"/>
                  </a:cubicBezTo>
                  <a:close/>
                  <a:moveTo>
                    <a:pt x="2267906" y="439049"/>
                  </a:moveTo>
                  <a:cubicBezTo>
                    <a:pt x="2265876" y="438542"/>
                    <a:pt x="2263847" y="437527"/>
                    <a:pt x="2261310" y="437020"/>
                  </a:cubicBezTo>
                  <a:cubicBezTo>
                    <a:pt x="2261310" y="437020"/>
                    <a:pt x="2261310" y="437020"/>
                    <a:pt x="2261310" y="437020"/>
                  </a:cubicBezTo>
                  <a:cubicBezTo>
                    <a:pt x="2263847" y="437527"/>
                    <a:pt x="2266384" y="438034"/>
                    <a:pt x="2267906" y="439049"/>
                  </a:cubicBezTo>
                  <a:cubicBezTo>
                    <a:pt x="2268413" y="439049"/>
                    <a:pt x="2267906" y="439049"/>
                    <a:pt x="2267906" y="439049"/>
                  </a:cubicBezTo>
                  <a:close/>
                  <a:moveTo>
                    <a:pt x="1646388" y="64109"/>
                  </a:moveTo>
                  <a:cubicBezTo>
                    <a:pt x="1645881" y="63094"/>
                    <a:pt x="1644866" y="62587"/>
                    <a:pt x="1644358" y="61572"/>
                  </a:cubicBezTo>
                  <a:cubicBezTo>
                    <a:pt x="1644866" y="62587"/>
                    <a:pt x="1645373" y="63094"/>
                    <a:pt x="1646388" y="64109"/>
                  </a:cubicBezTo>
                  <a:cubicBezTo>
                    <a:pt x="1646388" y="64109"/>
                    <a:pt x="1646388" y="64109"/>
                    <a:pt x="1646388" y="64109"/>
                  </a:cubicBezTo>
                  <a:close/>
                  <a:moveTo>
                    <a:pt x="1639285" y="55484"/>
                  </a:moveTo>
                  <a:cubicBezTo>
                    <a:pt x="1639285" y="55484"/>
                    <a:pt x="1639285" y="55484"/>
                    <a:pt x="1639285" y="55484"/>
                  </a:cubicBezTo>
                  <a:cubicBezTo>
                    <a:pt x="1639285" y="55484"/>
                    <a:pt x="1639285" y="55484"/>
                    <a:pt x="1639285" y="55484"/>
                  </a:cubicBezTo>
                  <a:cubicBezTo>
                    <a:pt x="1639285" y="55484"/>
                    <a:pt x="1639285" y="55484"/>
                    <a:pt x="1639285" y="55484"/>
                  </a:cubicBezTo>
                  <a:close/>
                  <a:moveTo>
                    <a:pt x="1639285" y="55484"/>
                  </a:moveTo>
                  <a:cubicBezTo>
                    <a:pt x="1638777" y="54976"/>
                    <a:pt x="1638777" y="54976"/>
                    <a:pt x="1638270" y="54469"/>
                  </a:cubicBezTo>
                  <a:cubicBezTo>
                    <a:pt x="1638270" y="54469"/>
                    <a:pt x="1638270" y="54469"/>
                    <a:pt x="1638270" y="54469"/>
                  </a:cubicBezTo>
                  <a:cubicBezTo>
                    <a:pt x="1638270" y="54469"/>
                    <a:pt x="1638777" y="54976"/>
                    <a:pt x="1639285" y="55484"/>
                  </a:cubicBezTo>
                  <a:lnTo>
                    <a:pt x="1639285" y="55484"/>
                  </a:lnTo>
                  <a:close/>
                  <a:moveTo>
                    <a:pt x="1637763" y="53962"/>
                  </a:moveTo>
                  <a:cubicBezTo>
                    <a:pt x="1637255" y="53454"/>
                    <a:pt x="1636748" y="52947"/>
                    <a:pt x="1636241" y="52440"/>
                  </a:cubicBezTo>
                  <a:cubicBezTo>
                    <a:pt x="1636748" y="52947"/>
                    <a:pt x="1637255" y="53454"/>
                    <a:pt x="1637763" y="53962"/>
                  </a:cubicBezTo>
                  <a:cubicBezTo>
                    <a:pt x="1637763" y="53962"/>
                    <a:pt x="1637763" y="53962"/>
                    <a:pt x="1637763" y="53962"/>
                  </a:cubicBezTo>
                  <a:close/>
                  <a:moveTo>
                    <a:pt x="1570791" y="123978"/>
                  </a:moveTo>
                  <a:cubicBezTo>
                    <a:pt x="1570791" y="124485"/>
                    <a:pt x="1570791" y="124992"/>
                    <a:pt x="1570791" y="126007"/>
                  </a:cubicBezTo>
                  <a:cubicBezTo>
                    <a:pt x="1570791" y="126007"/>
                    <a:pt x="1570791" y="126007"/>
                    <a:pt x="1570791" y="126007"/>
                  </a:cubicBezTo>
                  <a:cubicBezTo>
                    <a:pt x="1570791" y="124992"/>
                    <a:pt x="1570791" y="124485"/>
                    <a:pt x="1570791" y="123978"/>
                  </a:cubicBezTo>
                  <a:cubicBezTo>
                    <a:pt x="1570791" y="123978"/>
                    <a:pt x="1570791" y="123978"/>
                    <a:pt x="1570791" y="123978"/>
                  </a:cubicBezTo>
                  <a:close/>
                  <a:moveTo>
                    <a:pt x="1570284" y="305613"/>
                  </a:moveTo>
                  <a:cubicBezTo>
                    <a:pt x="1567747" y="305106"/>
                    <a:pt x="1565717" y="304598"/>
                    <a:pt x="1563181" y="303583"/>
                  </a:cubicBezTo>
                  <a:cubicBezTo>
                    <a:pt x="1563181" y="303583"/>
                    <a:pt x="1563181" y="303583"/>
                    <a:pt x="1563181" y="303583"/>
                  </a:cubicBezTo>
                  <a:cubicBezTo>
                    <a:pt x="1565717" y="304598"/>
                    <a:pt x="1567747" y="305106"/>
                    <a:pt x="1570284" y="305613"/>
                  </a:cubicBezTo>
                  <a:close/>
                  <a:moveTo>
                    <a:pt x="985296" y="386283"/>
                  </a:moveTo>
                  <a:cubicBezTo>
                    <a:pt x="985296" y="386283"/>
                    <a:pt x="985296" y="386283"/>
                    <a:pt x="985296" y="386283"/>
                  </a:cubicBezTo>
                  <a:cubicBezTo>
                    <a:pt x="985296" y="386283"/>
                    <a:pt x="985296" y="386283"/>
                    <a:pt x="985296" y="386283"/>
                  </a:cubicBezTo>
                  <a:cubicBezTo>
                    <a:pt x="985296" y="386283"/>
                    <a:pt x="985296" y="386283"/>
                    <a:pt x="985296" y="386283"/>
                  </a:cubicBezTo>
                  <a:close/>
                  <a:moveTo>
                    <a:pt x="170473" y="194501"/>
                  </a:moveTo>
                  <a:cubicBezTo>
                    <a:pt x="170473" y="194501"/>
                    <a:pt x="170473" y="194501"/>
                    <a:pt x="170473" y="194501"/>
                  </a:cubicBezTo>
                  <a:cubicBezTo>
                    <a:pt x="170473" y="195008"/>
                    <a:pt x="170473" y="195008"/>
                    <a:pt x="170473" y="195008"/>
                  </a:cubicBezTo>
                  <a:cubicBezTo>
                    <a:pt x="168444" y="191457"/>
                    <a:pt x="165907" y="187905"/>
                    <a:pt x="163878" y="184354"/>
                  </a:cubicBezTo>
                  <a:cubicBezTo>
                    <a:pt x="163878" y="184354"/>
                    <a:pt x="163878" y="183846"/>
                    <a:pt x="163878" y="183846"/>
                  </a:cubicBezTo>
                  <a:cubicBezTo>
                    <a:pt x="165907" y="187398"/>
                    <a:pt x="168444" y="190442"/>
                    <a:pt x="170473" y="194501"/>
                  </a:cubicBezTo>
                  <a:close/>
                  <a:moveTo>
                    <a:pt x="109590" y="125500"/>
                  </a:moveTo>
                  <a:cubicBezTo>
                    <a:pt x="109590" y="125500"/>
                    <a:pt x="109590" y="125500"/>
                    <a:pt x="109590" y="125500"/>
                  </a:cubicBezTo>
                  <a:cubicBezTo>
                    <a:pt x="109083" y="124992"/>
                    <a:pt x="108068" y="124485"/>
                    <a:pt x="107561" y="123978"/>
                  </a:cubicBezTo>
                  <a:cubicBezTo>
                    <a:pt x="107561" y="123978"/>
                    <a:pt x="107561" y="123978"/>
                    <a:pt x="107561" y="123978"/>
                  </a:cubicBezTo>
                  <a:cubicBezTo>
                    <a:pt x="108575" y="124485"/>
                    <a:pt x="109083" y="124992"/>
                    <a:pt x="109590" y="125500"/>
                  </a:cubicBezTo>
                  <a:close/>
                  <a:moveTo>
                    <a:pt x="119230" y="133110"/>
                  </a:moveTo>
                  <a:cubicBezTo>
                    <a:pt x="119230" y="133110"/>
                    <a:pt x="119230" y="133110"/>
                    <a:pt x="119230" y="133110"/>
                  </a:cubicBezTo>
                  <a:cubicBezTo>
                    <a:pt x="118723" y="133110"/>
                    <a:pt x="118723" y="132603"/>
                    <a:pt x="118215" y="132095"/>
                  </a:cubicBezTo>
                  <a:cubicBezTo>
                    <a:pt x="118215" y="132095"/>
                    <a:pt x="118215" y="132095"/>
                    <a:pt x="118215" y="132095"/>
                  </a:cubicBezTo>
                  <a:cubicBezTo>
                    <a:pt x="118723" y="132603"/>
                    <a:pt x="118723" y="132603"/>
                    <a:pt x="119230" y="133110"/>
                  </a:cubicBezTo>
                  <a:close/>
                  <a:moveTo>
                    <a:pt x="159819" y="178265"/>
                  </a:moveTo>
                  <a:cubicBezTo>
                    <a:pt x="160834" y="180295"/>
                    <a:pt x="162356" y="181817"/>
                    <a:pt x="163370" y="183846"/>
                  </a:cubicBezTo>
                  <a:cubicBezTo>
                    <a:pt x="163370" y="183846"/>
                    <a:pt x="163370" y="184354"/>
                    <a:pt x="163370" y="184354"/>
                  </a:cubicBezTo>
                  <a:cubicBezTo>
                    <a:pt x="161341" y="181309"/>
                    <a:pt x="159311" y="178773"/>
                    <a:pt x="157282" y="175728"/>
                  </a:cubicBezTo>
                  <a:cubicBezTo>
                    <a:pt x="157282" y="175728"/>
                    <a:pt x="157282" y="175221"/>
                    <a:pt x="157282" y="175221"/>
                  </a:cubicBezTo>
                  <a:cubicBezTo>
                    <a:pt x="157789" y="176236"/>
                    <a:pt x="158297" y="176743"/>
                    <a:pt x="158804" y="177758"/>
                  </a:cubicBezTo>
                  <a:cubicBezTo>
                    <a:pt x="158804" y="177758"/>
                    <a:pt x="158804" y="177758"/>
                    <a:pt x="158804" y="177758"/>
                  </a:cubicBezTo>
                  <a:cubicBezTo>
                    <a:pt x="159311" y="178265"/>
                    <a:pt x="159819" y="178773"/>
                    <a:pt x="159819" y="178265"/>
                  </a:cubicBezTo>
                  <a:close/>
                  <a:moveTo>
                    <a:pt x="53780" y="96580"/>
                  </a:moveTo>
                  <a:cubicBezTo>
                    <a:pt x="54288" y="96580"/>
                    <a:pt x="54288" y="96580"/>
                    <a:pt x="53780" y="96580"/>
                  </a:cubicBezTo>
                  <a:cubicBezTo>
                    <a:pt x="54288" y="96580"/>
                    <a:pt x="54288" y="96580"/>
                    <a:pt x="53780" y="96580"/>
                  </a:cubicBezTo>
                  <a:cubicBezTo>
                    <a:pt x="53780" y="96580"/>
                    <a:pt x="53273" y="96580"/>
                    <a:pt x="52766" y="96580"/>
                  </a:cubicBezTo>
                  <a:cubicBezTo>
                    <a:pt x="52766" y="96580"/>
                    <a:pt x="52766" y="96580"/>
                    <a:pt x="52258" y="96580"/>
                  </a:cubicBezTo>
                  <a:cubicBezTo>
                    <a:pt x="51751" y="96580"/>
                    <a:pt x="51244" y="96073"/>
                    <a:pt x="50736" y="96073"/>
                  </a:cubicBezTo>
                  <a:cubicBezTo>
                    <a:pt x="50736" y="96073"/>
                    <a:pt x="50736" y="96073"/>
                    <a:pt x="50736" y="96073"/>
                  </a:cubicBezTo>
                  <a:cubicBezTo>
                    <a:pt x="52258" y="96073"/>
                    <a:pt x="53273" y="96073"/>
                    <a:pt x="53780" y="96580"/>
                  </a:cubicBezTo>
                  <a:close/>
                  <a:moveTo>
                    <a:pt x="25875" y="105713"/>
                  </a:moveTo>
                  <a:cubicBezTo>
                    <a:pt x="25875" y="105713"/>
                    <a:pt x="25875" y="105713"/>
                    <a:pt x="25875" y="105713"/>
                  </a:cubicBezTo>
                  <a:cubicBezTo>
                    <a:pt x="25875" y="105713"/>
                    <a:pt x="25875" y="105713"/>
                    <a:pt x="25875" y="105713"/>
                  </a:cubicBezTo>
                  <a:close/>
                  <a:moveTo>
                    <a:pt x="48707" y="136154"/>
                  </a:moveTo>
                  <a:cubicBezTo>
                    <a:pt x="48707" y="136662"/>
                    <a:pt x="49214" y="136662"/>
                    <a:pt x="49214" y="137169"/>
                  </a:cubicBezTo>
                  <a:cubicBezTo>
                    <a:pt x="49214" y="137169"/>
                    <a:pt x="49214" y="137169"/>
                    <a:pt x="49214" y="137169"/>
                  </a:cubicBezTo>
                  <a:cubicBezTo>
                    <a:pt x="48707" y="136662"/>
                    <a:pt x="48707" y="136154"/>
                    <a:pt x="48707" y="136154"/>
                  </a:cubicBezTo>
                  <a:cubicBezTo>
                    <a:pt x="48707" y="136154"/>
                    <a:pt x="48707" y="136154"/>
                    <a:pt x="48707" y="136154"/>
                  </a:cubicBezTo>
                  <a:close/>
                  <a:moveTo>
                    <a:pt x="38052" y="118904"/>
                  </a:moveTo>
                  <a:cubicBezTo>
                    <a:pt x="38052" y="118904"/>
                    <a:pt x="38052" y="118904"/>
                    <a:pt x="38052" y="118904"/>
                  </a:cubicBezTo>
                  <a:cubicBezTo>
                    <a:pt x="38559" y="118904"/>
                    <a:pt x="38559" y="118904"/>
                    <a:pt x="38559" y="119411"/>
                  </a:cubicBezTo>
                  <a:cubicBezTo>
                    <a:pt x="38559" y="119411"/>
                    <a:pt x="38559" y="119411"/>
                    <a:pt x="38559" y="119919"/>
                  </a:cubicBezTo>
                  <a:cubicBezTo>
                    <a:pt x="38559" y="119411"/>
                    <a:pt x="38559" y="119411"/>
                    <a:pt x="38052" y="118904"/>
                  </a:cubicBezTo>
                  <a:close/>
                  <a:moveTo>
                    <a:pt x="42618" y="124992"/>
                  </a:moveTo>
                  <a:cubicBezTo>
                    <a:pt x="42618" y="124992"/>
                    <a:pt x="42618" y="124992"/>
                    <a:pt x="42618" y="124992"/>
                  </a:cubicBezTo>
                  <a:cubicBezTo>
                    <a:pt x="42618" y="124992"/>
                    <a:pt x="42618" y="124992"/>
                    <a:pt x="42618" y="124992"/>
                  </a:cubicBezTo>
                  <a:cubicBezTo>
                    <a:pt x="42618" y="124992"/>
                    <a:pt x="42618" y="125500"/>
                    <a:pt x="42618" y="124992"/>
                  </a:cubicBezTo>
                  <a:cubicBezTo>
                    <a:pt x="43126" y="125500"/>
                    <a:pt x="43126" y="125500"/>
                    <a:pt x="43126" y="125500"/>
                  </a:cubicBezTo>
                  <a:cubicBezTo>
                    <a:pt x="42618" y="125500"/>
                    <a:pt x="42618" y="125500"/>
                    <a:pt x="42618" y="124992"/>
                  </a:cubicBezTo>
                  <a:close/>
                  <a:moveTo>
                    <a:pt x="45155" y="129051"/>
                  </a:moveTo>
                  <a:cubicBezTo>
                    <a:pt x="45155" y="129051"/>
                    <a:pt x="45155" y="129051"/>
                    <a:pt x="45155" y="129051"/>
                  </a:cubicBezTo>
                  <a:cubicBezTo>
                    <a:pt x="45155" y="129051"/>
                    <a:pt x="45155" y="129051"/>
                    <a:pt x="45155" y="129051"/>
                  </a:cubicBezTo>
                  <a:cubicBezTo>
                    <a:pt x="44648" y="129051"/>
                    <a:pt x="44648" y="129051"/>
                    <a:pt x="45155" y="129051"/>
                  </a:cubicBezTo>
                  <a:cubicBezTo>
                    <a:pt x="44648" y="129051"/>
                    <a:pt x="44648" y="129051"/>
                    <a:pt x="45155" y="129051"/>
                  </a:cubicBezTo>
                  <a:close/>
                  <a:moveTo>
                    <a:pt x="46170" y="131588"/>
                  </a:moveTo>
                  <a:cubicBezTo>
                    <a:pt x="46677" y="132095"/>
                    <a:pt x="46677" y="132603"/>
                    <a:pt x="47185" y="133110"/>
                  </a:cubicBezTo>
                  <a:cubicBezTo>
                    <a:pt x="47185" y="133110"/>
                    <a:pt x="47185" y="133110"/>
                    <a:pt x="47185" y="133110"/>
                  </a:cubicBezTo>
                  <a:cubicBezTo>
                    <a:pt x="46677" y="132603"/>
                    <a:pt x="46677" y="132095"/>
                    <a:pt x="46170" y="131588"/>
                  </a:cubicBezTo>
                  <a:cubicBezTo>
                    <a:pt x="46170" y="131588"/>
                    <a:pt x="46170" y="131588"/>
                    <a:pt x="46170" y="131588"/>
                  </a:cubicBezTo>
                  <a:close/>
                  <a:moveTo>
                    <a:pt x="61898" y="99117"/>
                  </a:moveTo>
                  <a:cubicBezTo>
                    <a:pt x="61898" y="99117"/>
                    <a:pt x="61898" y="99117"/>
                    <a:pt x="61898" y="99117"/>
                  </a:cubicBezTo>
                  <a:cubicBezTo>
                    <a:pt x="62913" y="99624"/>
                    <a:pt x="64435" y="100132"/>
                    <a:pt x="65450" y="100639"/>
                  </a:cubicBezTo>
                  <a:cubicBezTo>
                    <a:pt x="65450" y="100639"/>
                    <a:pt x="65450" y="100639"/>
                    <a:pt x="65450" y="100639"/>
                  </a:cubicBezTo>
                  <a:cubicBezTo>
                    <a:pt x="63928" y="100132"/>
                    <a:pt x="62913" y="99624"/>
                    <a:pt x="61898" y="99117"/>
                  </a:cubicBezTo>
                  <a:close/>
                  <a:moveTo>
                    <a:pt x="157282" y="175221"/>
                  </a:moveTo>
                  <a:cubicBezTo>
                    <a:pt x="157282" y="175221"/>
                    <a:pt x="157282" y="174714"/>
                    <a:pt x="157282" y="174714"/>
                  </a:cubicBezTo>
                  <a:cubicBezTo>
                    <a:pt x="157282" y="174714"/>
                    <a:pt x="157282" y="174714"/>
                    <a:pt x="157282" y="175221"/>
                  </a:cubicBezTo>
                  <a:cubicBezTo>
                    <a:pt x="157282" y="175221"/>
                    <a:pt x="157282" y="175221"/>
                    <a:pt x="157282" y="175221"/>
                  </a:cubicBezTo>
                  <a:cubicBezTo>
                    <a:pt x="157282" y="175221"/>
                    <a:pt x="157282" y="175221"/>
                    <a:pt x="157282" y="175221"/>
                  </a:cubicBezTo>
                  <a:close/>
                  <a:moveTo>
                    <a:pt x="156775" y="173699"/>
                  </a:moveTo>
                  <a:cubicBezTo>
                    <a:pt x="156775" y="173699"/>
                    <a:pt x="156775" y="174206"/>
                    <a:pt x="156775" y="174206"/>
                  </a:cubicBezTo>
                  <a:cubicBezTo>
                    <a:pt x="155760" y="173192"/>
                    <a:pt x="155253" y="172177"/>
                    <a:pt x="154238" y="171162"/>
                  </a:cubicBezTo>
                  <a:cubicBezTo>
                    <a:pt x="154238" y="171162"/>
                    <a:pt x="154238" y="170655"/>
                    <a:pt x="154238" y="170655"/>
                  </a:cubicBezTo>
                  <a:cubicBezTo>
                    <a:pt x="155253" y="171670"/>
                    <a:pt x="155760" y="172684"/>
                    <a:pt x="156775" y="173699"/>
                  </a:cubicBezTo>
                  <a:close/>
                  <a:moveTo>
                    <a:pt x="135973" y="149346"/>
                  </a:moveTo>
                  <a:cubicBezTo>
                    <a:pt x="135973" y="149346"/>
                    <a:pt x="135973" y="148838"/>
                    <a:pt x="135973" y="149346"/>
                  </a:cubicBezTo>
                  <a:cubicBezTo>
                    <a:pt x="135973" y="148838"/>
                    <a:pt x="135973" y="148838"/>
                    <a:pt x="135973" y="149346"/>
                  </a:cubicBezTo>
                  <a:cubicBezTo>
                    <a:pt x="135973" y="149346"/>
                    <a:pt x="135973" y="149346"/>
                    <a:pt x="135973" y="149346"/>
                  </a:cubicBezTo>
                  <a:cubicBezTo>
                    <a:pt x="135973" y="149346"/>
                    <a:pt x="135973" y="149346"/>
                    <a:pt x="135973" y="149346"/>
                  </a:cubicBezTo>
                  <a:close/>
                  <a:moveTo>
                    <a:pt x="135973" y="149346"/>
                  </a:moveTo>
                  <a:cubicBezTo>
                    <a:pt x="134451" y="147824"/>
                    <a:pt x="132421" y="145794"/>
                    <a:pt x="130899" y="144272"/>
                  </a:cubicBezTo>
                  <a:cubicBezTo>
                    <a:pt x="130899" y="144272"/>
                    <a:pt x="130899" y="144272"/>
                    <a:pt x="130899" y="144272"/>
                  </a:cubicBezTo>
                  <a:cubicBezTo>
                    <a:pt x="129885" y="143257"/>
                    <a:pt x="128870" y="142243"/>
                    <a:pt x="127855" y="141228"/>
                  </a:cubicBezTo>
                  <a:cubicBezTo>
                    <a:pt x="127855" y="141228"/>
                    <a:pt x="127855" y="141228"/>
                    <a:pt x="127855" y="141228"/>
                  </a:cubicBezTo>
                  <a:cubicBezTo>
                    <a:pt x="130899" y="143257"/>
                    <a:pt x="133436" y="146301"/>
                    <a:pt x="135973" y="149346"/>
                  </a:cubicBezTo>
                  <a:cubicBezTo>
                    <a:pt x="135973" y="148838"/>
                    <a:pt x="135973" y="148838"/>
                    <a:pt x="135973" y="149346"/>
                  </a:cubicBezTo>
                  <a:close/>
                  <a:moveTo>
                    <a:pt x="126840" y="140213"/>
                  </a:moveTo>
                  <a:cubicBezTo>
                    <a:pt x="126333" y="139706"/>
                    <a:pt x="126333" y="139706"/>
                    <a:pt x="125826" y="139198"/>
                  </a:cubicBezTo>
                  <a:cubicBezTo>
                    <a:pt x="125826" y="139198"/>
                    <a:pt x="125826" y="139198"/>
                    <a:pt x="125826" y="139198"/>
                  </a:cubicBezTo>
                  <a:cubicBezTo>
                    <a:pt x="126333" y="139198"/>
                    <a:pt x="126333" y="139706"/>
                    <a:pt x="126840" y="140213"/>
                  </a:cubicBezTo>
                  <a:cubicBezTo>
                    <a:pt x="126840" y="139706"/>
                    <a:pt x="126840" y="140213"/>
                    <a:pt x="126840" y="140213"/>
                  </a:cubicBezTo>
                  <a:close/>
                  <a:moveTo>
                    <a:pt x="75089" y="104698"/>
                  </a:moveTo>
                  <a:cubicBezTo>
                    <a:pt x="75089" y="104698"/>
                    <a:pt x="75089" y="104698"/>
                    <a:pt x="75089" y="104698"/>
                  </a:cubicBezTo>
                  <a:cubicBezTo>
                    <a:pt x="75597" y="104698"/>
                    <a:pt x="75597" y="105205"/>
                    <a:pt x="76104" y="105205"/>
                  </a:cubicBezTo>
                  <a:cubicBezTo>
                    <a:pt x="76104" y="105205"/>
                    <a:pt x="76104" y="105205"/>
                    <a:pt x="76104" y="105205"/>
                  </a:cubicBezTo>
                  <a:cubicBezTo>
                    <a:pt x="75597" y="104698"/>
                    <a:pt x="75597" y="104698"/>
                    <a:pt x="75089" y="104698"/>
                  </a:cubicBezTo>
                  <a:close/>
                  <a:moveTo>
                    <a:pt x="75089" y="104190"/>
                  </a:moveTo>
                  <a:cubicBezTo>
                    <a:pt x="74075" y="103683"/>
                    <a:pt x="73060" y="103176"/>
                    <a:pt x="72045" y="102668"/>
                  </a:cubicBezTo>
                  <a:cubicBezTo>
                    <a:pt x="72045" y="102668"/>
                    <a:pt x="72045" y="102668"/>
                    <a:pt x="72045" y="102668"/>
                  </a:cubicBezTo>
                  <a:cubicBezTo>
                    <a:pt x="73060" y="103683"/>
                    <a:pt x="74075" y="103683"/>
                    <a:pt x="75089" y="104190"/>
                  </a:cubicBezTo>
                  <a:cubicBezTo>
                    <a:pt x="75089" y="104190"/>
                    <a:pt x="75089" y="104190"/>
                    <a:pt x="75089" y="104190"/>
                  </a:cubicBezTo>
                  <a:close/>
                  <a:moveTo>
                    <a:pt x="70523" y="102668"/>
                  </a:moveTo>
                  <a:cubicBezTo>
                    <a:pt x="69001" y="102161"/>
                    <a:pt x="67479" y="101654"/>
                    <a:pt x="65957" y="100639"/>
                  </a:cubicBezTo>
                  <a:cubicBezTo>
                    <a:pt x="65957" y="100639"/>
                    <a:pt x="65957" y="100639"/>
                    <a:pt x="65957" y="100639"/>
                  </a:cubicBezTo>
                  <a:cubicBezTo>
                    <a:pt x="67479" y="101146"/>
                    <a:pt x="69001" y="101654"/>
                    <a:pt x="70523" y="102668"/>
                  </a:cubicBezTo>
                  <a:cubicBezTo>
                    <a:pt x="70523" y="102161"/>
                    <a:pt x="70523" y="102161"/>
                    <a:pt x="70523" y="102668"/>
                  </a:cubicBezTo>
                  <a:close/>
                  <a:moveTo>
                    <a:pt x="65450" y="100639"/>
                  </a:moveTo>
                  <a:cubicBezTo>
                    <a:pt x="65450" y="100639"/>
                    <a:pt x="65450" y="100639"/>
                    <a:pt x="65450" y="100639"/>
                  </a:cubicBezTo>
                  <a:cubicBezTo>
                    <a:pt x="65450" y="100639"/>
                    <a:pt x="65450" y="100132"/>
                    <a:pt x="65450" y="100639"/>
                  </a:cubicBezTo>
                  <a:cubicBezTo>
                    <a:pt x="65450" y="100639"/>
                    <a:pt x="65450" y="100639"/>
                    <a:pt x="65450" y="100639"/>
                  </a:cubicBezTo>
                  <a:cubicBezTo>
                    <a:pt x="65957" y="100639"/>
                    <a:pt x="65450" y="100639"/>
                    <a:pt x="65450" y="100639"/>
                  </a:cubicBezTo>
                  <a:close/>
                  <a:moveTo>
                    <a:pt x="17250" y="99117"/>
                  </a:moveTo>
                  <a:cubicBezTo>
                    <a:pt x="17250" y="99117"/>
                    <a:pt x="17250" y="99117"/>
                    <a:pt x="17250" y="99117"/>
                  </a:cubicBezTo>
                  <a:cubicBezTo>
                    <a:pt x="17250" y="99117"/>
                    <a:pt x="17250" y="99117"/>
                    <a:pt x="17250" y="99117"/>
                  </a:cubicBezTo>
                  <a:cubicBezTo>
                    <a:pt x="17250" y="99117"/>
                    <a:pt x="17250" y="99117"/>
                    <a:pt x="17250" y="99117"/>
                  </a:cubicBezTo>
                  <a:cubicBezTo>
                    <a:pt x="17250" y="99117"/>
                    <a:pt x="17250" y="99117"/>
                    <a:pt x="17250" y="99117"/>
                  </a:cubicBezTo>
                  <a:close/>
                  <a:moveTo>
                    <a:pt x="21309" y="103683"/>
                  </a:moveTo>
                  <a:cubicBezTo>
                    <a:pt x="21309" y="103683"/>
                    <a:pt x="21309" y="103683"/>
                    <a:pt x="21309" y="103683"/>
                  </a:cubicBezTo>
                  <a:cubicBezTo>
                    <a:pt x="21309" y="103683"/>
                    <a:pt x="21309" y="103683"/>
                    <a:pt x="21309" y="103683"/>
                  </a:cubicBezTo>
                  <a:cubicBezTo>
                    <a:pt x="21309" y="103683"/>
                    <a:pt x="21309" y="103683"/>
                    <a:pt x="21309" y="103683"/>
                  </a:cubicBezTo>
                  <a:close/>
                  <a:moveTo>
                    <a:pt x="154238" y="171162"/>
                  </a:moveTo>
                  <a:cubicBezTo>
                    <a:pt x="153731" y="170655"/>
                    <a:pt x="153731" y="170655"/>
                    <a:pt x="154238" y="171162"/>
                  </a:cubicBezTo>
                  <a:cubicBezTo>
                    <a:pt x="153731" y="170655"/>
                    <a:pt x="153731" y="170147"/>
                    <a:pt x="153731" y="170147"/>
                  </a:cubicBezTo>
                  <a:cubicBezTo>
                    <a:pt x="153731" y="170147"/>
                    <a:pt x="154238" y="170147"/>
                    <a:pt x="154238" y="171162"/>
                  </a:cubicBezTo>
                  <a:cubicBezTo>
                    <a:pt x="154238" y="170655"/>
                    <a:pt x="154238" y="170655"/>
                    <a:pt x="154238" y="171162"/>
                  </a:cubicBezTo>
                  <a:close/>
                  <a:moveTo>
                    <a:pt x="152716" y="169133"/>
                  </a:moveTo>
                  <a:cubicBezTo>
                    <a:pt x="152716" y="169133"/>
                    <a:pt x="152716" y="169133"/>
                    <a:pt x="152716" y="169133"/>
                  </a:cubicBezTo>
                  <a:cubicBezTo>
                    <a:pt x="152716" y="169133"/>
                    <a:pt x="152208" y="168625"/>
                    <a:pt x="152208" y="168625"/>
                  </a:cubicBezTo>
                  <a:cubicBezTo>
                    <a:pt x="152208" y="168625"/>
                    <a:pt x="152208" y="168625"/>
                    <a:pt x="152208" y="168625"/>
                  </a:cubicBezTo>
                  <a:cubicBezTo>
                    <a:pt x="152208" y="168625"/>
                    <a:pt x="152208" y="168625"/>
                    <a:pt x="152208" y="168118"/>
                  </a:cubicBezTo>
                  <a:cubicBezTo>
                    <a:pt x="152716" y="168118"/>
                    <a:pt x="152716" y="168625"/>
                    <a:pt x="152716" y="169133"/>
                  </a:cubicBezTo>
                  <a:cubicBezTo>
                    <a:pt x="152716" y="169133"/>
                    <a:pt x="152716" y="169133"/>
                    <a:pt x="152716" y="169133"/>
                  </a:cubicBezTo>
                  <a:close/>
                  <a:moveTo>
                    <a:pt x="151701" y="167611"/>
                  </a:moveTo>
                  <a:cubicBezTo>
                    <a:pt x="150179" y="165581"/>
                    <a:pt x="148150" y="163552"/>
                    <a:pt x="146627" y="161522"/>
                  </a:cubicBezTo>
                  <a:cubicBezTo>
                    <a:pt x="146627" y="161522"/>
                    <a:pt x="146627" y="161015"/>
                    <a:pt x="146627" y="161015"/>
                  </a:cubicBezTo>
                  <a:cubicBezTo>
                    <a:pt x="148657" y="163044"/>
                    <a:pt x="150179" y="165074"/>
                    <a:pt x="151701" y="167611"/>
                  </a:cubicBezTo>
                  <a:cubicBezTo>
                    <a:pt x="151701" y="167103"/>
                    <a:pt x="151701" y="167611"/>
                    <a:pt x="151701" y="167611"/>
                  </a:cubicBezTo>
                  <a:close/>
                  <a:moveTo>
                    <a:pt x="145613" y="160508"/>
                  </a:moveTo>
                  <a:cubicBezTo>
                    <a:pt x="145105" y="160000"/>
                    <a:pt x="144598" y="159493"/>
                    <a:pt x="144598" y="158985"/>
                  </a:cubicBezTo>
                  <a:cubicBezTo>
                    <a:pt x="144598" y="158985"/>
                    <a:pt x="144598" y="158478"/>
                    <a:pt x="144598" y="158478"/>
                  </a:cubicBezTo>
                  <a:cubicBezTo>
                    <a:pt x="145105" y="158985"/>
                    <a:pt x="145613" y="159493"/>
                    <a:pt x="145613" y="160508"/>
                  </a:cubicBezTo>
                  <a:cubicBezTo>
                    <a:pt x="146120" y="160000"/>
                    <a:pt x="146120" y="160508"/>
                    <a:pt x="145613" y="160508"/>
                  </a:cubicBezTo>
                  <a:close/>
                  <a:moveTo>
                    <a:pt x="144598" y="158985"/>
                  </a:moveTo>
                  <a:cubicBezTo>
                    <a:pt x="143583" y="157971"/>
                    <a:pt x="143076" y="156956"/>
                    <a:pt x="142061" y="155941"/>
                  </a:cubicBezTo>
                  <a:cubicBezTo>
                    <a:pt x="142061" y="155941"/>
                    <a:pt x="142061" y="155434"/>
                    <a:pt x="142061" y="155434"/>
                  </a:cubicBezTo>
                  <a:cubicBezTo>
                    <a:pt x="143076" y="156449"/>
                    <a:pt x="143583" y="157463"/>
                    <a:pt x="144598" y="157971"/>
                  </a:cubicBezTo>
                  <a:cubicBezTo>
                    <a:pt x="144598" y="158478"/>
                    <a:pt x="144598" y="158478"/>
                    <a:pt x="144598" y="158985"/>
                  </a:cubicBezTo>
                  <a:cubicBezTo>
                    <a:pt x="144598" y="158478"/>
                    <a:pt x="144598" y="158985"/>
                    <a:pt x="144598" y="158985"/>
                  </a:cubicBezTo>
                  <a:close/>
                  <a:moveTo>
                    <a:pt x="141554" y="154927"/>
                  </a:moveTo>
                  <a:cubicBezTo>
                    <a:pt x="140032" y="153405"/>
                    <a:pt x="138510" y="151375"/>
                    <a:pt x="136988" y="149853"/>
                  </a:cubicBezTo>
                  <a:cubicBezTo>
                    <a:pt x="136988" y="149853"/>
                    <a:pt x="136988" y="149853"/>
                    <a:pt x="136988" y="149346"/>
                  </a:cubicBezTo>
                  <a:cubicBezTo>
                    <a:pt x="138510" y="151375"/>
                    <a:pt x="140032" y="152897"/>
                    <a:pt x="141554" y="154927"/>
                  </a:cubicBezTo>
                  <a:cubicBezTo>
                    <a:pt x="141554" y="154927"/>
                    <a:pt x="141554" y="154927"/>
                    <a:pt x="141554" y="154927"/>
                  </a:cubicBezTo>
                  <a:close/>
                  <a:moveTo>
                    <a:pt x="125826" y="139198"/>
                  </a:moveTo>
                  <a:cubicBezTo>
                    <a:pt x="123796" y="137169"/>
                    <a:pt x="121259" y="135139"/>
                    <a:pt x="119230" y="133110"/>
                  </a:cubicBezTo>
                  <a:cubicBezTo>
                    <a:pt x="119230" y="133110"/>
                    <a:pt x="119230" y="133110"/>
                    <a:pt x="119230" y="133110"/>
                  </a:cubicBezTo>
                  <a:cubicBezTo>
                    <a:pt x="121259" y="135139"/>
                    <a:pt x="123796" y="136662"/>
                    <a:pt x="125826" y="139198"/>
                  </a:cubicBezTo>
                  <a:cubicBezTo>
                    <a:pt x="125826" y="138691"/>
                    <a:pt x="125826" y="139198"/>
                    <a:pt x="125826" y="139198"/>
                  </a:cubicBezTo>
                  <a:close/>
                  <a:moveTo>
                    <a:pt x="117708" y="131588"/>
                  </a:moveTo>
                  <a:cubicBezTo>
                    <a:pt x="116693" y="130573"/>
                    <a:pt x="115171" y="129559"/>
                    <a:pt x="114156" y="128544"/>
                  </a:cubicBezTo>
                  <a:cubicBezTo>
                    <a:pt x="114156" y="128544"/>
                    <a:pt x="114156" y="128544"/>
                    <a:pt x="114156" y="128544"/>
                  </a:cubicBezTo>
                  <a:cubicBezTo>
                    <a:pt x="115171" y="129559"/>
                    <a:pt x="116186" y="130573"/>
                    <a:pt x="117708" y="131588"/>
                  </a:cubicBezTo>
                  <a:cubicBezTo>
                    <a:pt x="117708" y="131588"/>
                    <a:pt x="117708" y="131588"/>
                    <a:pt x="117708" y="131588"/>
                  </a:cubicBezTo>
                  <a:close/>
                  <a:moveTo>
                    <a:pt x="113142" y="128036"/>
                  </a:moveTo>
                  <a:cubicBezTo>
                    <a:pt x="112127" y="127022"/>
                    <a:pt x="110605" y="126007"/>
                    <a:pt x="109590" y="124992"/>
                  </a:cubicBezTo>
                  <a:cubicBezTo>
                    <a:pt x="109590" y="124992"/>
                    <a:pt x="109590" y="124992"/>
                    <a:pt x="109590" y="124992"/>
                  </a:cubicBezTo>
                  <a:cubicBezTo>
                    <a:pt x="111112" y="126007"/>
                    <a:pt x="112127" y="127022"/>
                    <a:pt x="113142" y="128036"/>
                  </a:cubicBezTo>
                  <a:cubicBezTo>
                    <a:pt x="113142" y="128036"/>
                    <a:pt x="113142" y="128036"/>
                    <a:pt x="113142" y="128036"/>
                  </a:cubicBezTo>
                  <a:close/>
                  <a:moveTo>
                    <a:pt x="107053" y="123470"/>
                  </a:moveTo>
                  <a:cubicBezTo>
                    <a:pt x="105531" y="122455"/>
                    <a:pt x="104009" y="121441"/>
                    <a:pt x="102487" y="120426"/>
                  </a:cubicBezTo>
                  <a:cubicBezTo>
                    <a:pt x="104009" y="121441"/>
                    <a:pt x="105531" y="122455"/>
                    <a:pt x="107053" y="123470"/>
                  </a:cubicBezTo>
                  <a:cubicBezTo>
                    <a:pt x="107053" y="123470"/>
                    <a:pt x="107053" y="123470"/>
                    <a:pt x="107053" y="123470"/>
                  </a:cubicBezTo>
                  <a:close/>
                  <a:moveTo>
                    <a:pt x="100458" y="118904"/>
                  </a:moveTo>
                  <a:lnTo>
                    <a:pt x="100458" y="118904"/>
                  </a:lnTo>
                  <a:cubicBezTo>
                    <a:pt x="100458" y="118904"/>
                    <a:pt x="100458" y="118904"/>
                    <a:pt x="100458" y="118904"/>
                  </a:cubicBezTo>
                  <a:cubicBezTo>
                    <a:pt x="100458" y="118904"/>
                    <a:pt x="100458" y="118904"/>
                    <a:pt x="100458" y="118904"/>
                  </a:cubicBezTo>
                  <a:close/>
                  <a:moveTo>
                    <a:pt x="100458" y="118904"/>
                  </a:moveTo>
                  <a:cubicBezTo>
                    <a:pt x="99950" y="118397"/>
                    <a:pt x="99443" y="117889"/>
                    <a:pt x="98428" y="117889"/>
                  </a:cubicBezTo>
                  <a:cubicBezTo>
                    <a:pt x="98935" y="117889"/>
                    <a:pt x="99950" y="118397"/>
                    <a:pt x="100458" y="118904"/>
                  </a:cubicBezTo>
                  <a:cubicBezTo>
                    <a:pt x="100458" y="118904"/>
                    <a:pt x="100458" y="118904"/>
                    <a:pt x="100458" y="118904"/>
                  </a:cubicBezTo>
                  <a:close/>
                  <a:moveTo>
                    <a:pt x="91832" y="113323"/>
                  </a:moveTo>
                  <a:cubicBezTo>
                    <a:pt x="91832" y="113323"/>
                    <a:pt x="91832" y="113323"/>
                    <a:pt x="91832" y="113323"/>
                  </a:cubicBezTo>
                  <a:cubicBezTo>
                    <a:pt x="92340" y="113323"/>
                    <a:pt x="92847" y="113830"/>
                    <a:pt x="93355" y="114338"/>
                  </a:cubicBezTo>
                  <a:cubicBezTo>
                    <a:pt x="92340" y="113830"/>
                    <a:pt x="92340" y="113323"/>
                    <a:pt x="91832" y="113323"/>
                  </a:cubicBezTo>
                  <a:close/>
                  <a:moveTo>
                    <a:pt x="91325" y="112816"/>
                  </a:moveTo>
                  <a:cubicBezTo>
                    <a:pt x="91325" y="112816"/>
                    <a:pt x="90818" y="112308"/>
                    <a:pt x="90818" y="112308"/>
                  </a:cubicBezTo>
                  <a:cubicBezTo>
                    <a:pt x="90818" y="112816"/>
                    <a:pt x="90818" y="112816"/>
                    <a:pt x="91325" y="112816"/>
                  </a:cubicBezTo>
                  <a:cubicBezTo>
                    <a:pt x="91325" y="112816"/>
                    <a:pt x="91325" y="112816"/>
                    <a:pt x="91325" y="112816"/>
                  </a:cubicBezTo>
                  <a:close/>
                  <a:moveTo>
                    <a:pt x="84222" y="108757"/>
                  </a:moveTo>
                  <a:cubicBezTo>
                    <a:pt x="82700" y="108249"/>
                    <a:pt x="81685" y="107235"/>
                    <a:pt x="80163" y="106727"/>
                  </a:cubicBezTo>
                  <a:cubicBezTo>
                    <a:pt x="81685" y="107742"/>
                    <a:pt x="82700" y="108249"/>
                    <a:pt x="84222" y="108757"/>
                  </a:cubicBezTo>
                  <a:lnTo>
                    <a:pt x="84222" y="108757"/>
                  </a:lnTo>
                  <a:close/>
                  <a:moveTo>
                    <a:pt x="76104" y="105205"/>
                  </a:moveTo>
                  <a:cubicBezTo>
                    <a:pt x="76104" y="105205"/>
                    <a:pt x="76104" y="105205"/>
                    <a:pt x="76104" y="105205"/>
                  </a:cubicBezTo>
                  <a:cubicBezTo>
                    <a:pt x="76612" y="105205"/>
                    <a:pt x="77119" y="105713"/>
                    <a:pt x="77626" y="105713"/>
                  </a:cubicBezTo>
                  <a:cubicBezTo>
                    <a:pt x="77119" y="105205"/>
                    <a:pt x="76612" y="105205"/>
                    <a:pt x="76104" y="105205"/>
                  </a:cubicBezTo>
                  <a:close/>
                  <a:moveTo>
                    <a:pt x="16236" y="98102"/>
                  </a:moveTo>
                  <a:cubicBezTo>
                    <a:pt x="16236" y="98609"/>
                    <a:pt x="16236" y="98609"/>
                    <a:pt x="16236" y="98102"/>
                  </a:cubicBezTo>
                  <a:cubicBezTo>
                    <a:pt x="15728" y="98102"/>
                    <a:pt x="15221" y="97595"/>
                    <a:pt x="14713" y="97087"/>
                  </a:cubicBezTo>
                  <a:cubicBezTo>
                    <a:pt x="14713" y="97087"/>
                    <a:pt x="14713" y="97087"/>
                    <a:pt x="14713" y="97087"/>
                  </a:cubicBezTo>
                  <a:cubicBezTo>
                    <a:pt x="15221" y="97595"/>
                    <a:pt x="15728" y="98102"/>
                    <a:pt x="16236" y="98102"/>
                  </a:cubicBezTo>
                  <a:close/>
                  <a:moveTo>
                    <a:pt x="16743" y="99117"/>
                  </a:moveTo>
                  <a:cubicBezTo>
                    <a:pt x="16743" y="99624"/>
                    <a:pt x="16743" y="99624"/>
                    <a:pt x="16743" y="99117"/>
                  </a:cubicBezTo>
                  <a:cubicBezTo>
                    <a:pt x="16743" y="99624"/>
                    <a:pt x="16743" y="99624"/>
                    <a:pt x="16743" y="99117"/>
                  </a:cubicBezTo>
                  <a:cubicBezTo>
                    <a:pt x="16743" y="99624"/>
                    <a:pt x="16743" y="99624"/>
                    <a:pt x="16743" y="99117"/>
                  </a:cubicBezTo>
                  <a:cubicBezTo>
                    <a:pt x="16236" y="98609"/>
                    <a:pt x="15221" y="98102"/>
                    <a:pt x="14713" y="97595"/>
                  </a:cubicBezTo>
                  <a:cubicBezTo>
                    <a:pt x="14713" y="97595"/>
                    <a:pt x="14713" y="97595"/>
                    <a:pt x="14713" y="97087"/>
                  </a:cubicBezTo>
                  <a:cubicBezTo>
                    <a:pt x="15221" y="98102"/>
                    <a:pt x="15728" y="98609"/>
                    <a:pt x="16743" y="99117"/>
                  </a:cubicBezTo>
                  <a:close/>
                  <a:moveTo>
                    <a:pt x="174532" y="314238"/>
                  </a:moveTo>
                  <a:cubicBezTo>
                    <a:pt x="175040" y="314745"/>
                    <a:pt x="175547" y="315760"/>
                    <a:pt x="176054" y="316268"/>
                  </a:cubicBezTo>
                  <a:cubicBezTo>
                    <a:pt x="175547" y="315760"/>
                    <a:pt x="175040" y="315253"/>
                    <a:pt x="174532" y="314238"/>
                  </a:cubicBezTo>
                  <a:cubicBezTo>
                    <a:pt x="174532" y="314238"/>
                    <a:pt x="174532" y="314238"/>
                    <a:pt x="174532" y="314238"/>
                  </a:cubicBezTo>
                  <a:close/>
                  <a:moveTo>
                    <a:pt x="195334" y="344680"/>
                  </a:moveTo>
                  <a:cubicBezTo>
                    <a:pt x="195334" y="344680"/>
                    <a:pt x="195334" y="344680"/>
                    <a:pt x="195334" y="344680"/>
                  </a:cubicBezTo>
                  <a:cubicBezTo>
                    <a:pt x="196349" y="346202"/>
                    <a:pt x="197364" y="347217"/>
                    <a:pt x="197871" y="348739"/>
                  </a:cubicBezTo>
                  <a:cubicBezTo>
                    <a:pt x="199393" y="351275"/>
                    <a:pt x="200915" y="353812"/>
                    <a:pt x="202945" y="356349"/>
                  </a:cubicBezTo>
                  <a:cubicBezTo>
                    <a:pt x="202945" y="356349"/>
                    <a:pt x="202945" y="356349"/>
                    <a:pt x="202945" y="356349"/>
                  </a:cubicBezTo>
                  <a:cubicBezTo>
                    <a:pt x="200408" y="352798"/>
                    <a:pt x="197871" y="348739"/>
                    <a:pt x="195334" y="344680"/>
                  </a:cubicBezTo>
                  <a:close/>
                  <a:moveTo>
                    <a:pt x="204467" y="358886"/>
                  </a:moveTo>
                  <a:cubicBezTo>
                    <a:pt x="204974" y="359901"/>
                    <a:pt x="205989" y="360915"/>
                    <a:pt x="206496" y="362437"/>
                  </a:cubicBezTo>
                  <a:cubicBezTo>
                    <a:pt x="206496" y="362437"/>
                    <a:pt x="206496" y="362437"/>
                    <a:pt x="206496" y="362437"/>
                  </a:cubicBezTo>
                  <a:cubicBezTo>
                    <a:pt x="205989" y="361423"/>
                    <a:pt x="205481" y="360408"/>
                    <a:pt x="204467" y="358886"/>
                  </a:cubicBezTo>
                  <a:cubicBezTo>
                    <a:pt x="204467" y="358886"/>
                    <a:pt x="204467" y="358886"/>
                    <a:pt x="204467" y="358886"/>
                  </a:cubicBezTo>
                  <a:close/>
                  <a:moveTo>
                    <a:pt x="207511" y="363452"/>
                  </a:moveTo>
                  <a:cubicBezTo>
                    <a:pt x="208018" y="363959"/>
                    <a:pt x="208018" y="364467"/>
                    <a:pt x="208526" y="364974"/>
                  </a:cubicBezTo>
                  <a:cubicBezTo>
                    <a:pt x="208526" y="364974"/>
                    <a:pt x="208526" y="364974"/>
                    <a:pt x="208526" y="364974"/>
                  </a:cubicBezTo>
                  <a:cubicBezTo>
                    <a:pt x="208018" y="364467"/>
                    <a:pt x="207511" y="363959"/>
                    <a:pt x="207511" y="363452"/>
                  </a:cubicBezTo>
                  <a:cubicBezTo>
                    <a:pt x="207511" y="363452"/>
                    <a:pt x="207511" y="363452"/>
                    <a:pt x="207511" y="363452"/>
                  </a:cubicBezTo>
                  <a:close/>
                  <a:moveTo>
                    <a:pt x="210048" y="368018"/>
                  </a:moveTo>
                  <a:cubicBezTo>
                    <a:pt x="211570" y="370555"/>
                    <a:pt x="213599" y="373599"/>
                    <a:pt x="215121" y="376136"/>
                  </a:cubicBezTo>
                  <a:cubicBezTo>
                    <a:pt x="213599" y="373599"/>
                    <a:pt x="212077" y="370555"/>
                    <a:pt x="210048" y="368018"/>
                  </a:cubicBezTo>
                  <a:cubicBezTo>
                    <a:pt x="210048" y="368018"/>
                    <a:pt x="210048" y="368018"/>
                    <a:pt x="210048" y="368018"/>
                  </a:cubicBezTo>
                  <a:close/>
                  <a:moveTo>
                    <a:pt x="275497" y="471520"/>
                  </a:moveTo>
                  <a:cubicBezTo>
                    <a:pt x="275497" y="471520"/>
                    <a:pt x="275497" y="471520"/>
                    <a:pt x="275497" y="471520"/>
                  </a:cubicBezTo>
                  <a:cubicBezTo>
                    <a:pt x="274483" y="474057"/>
                    <a:pt x="273975" y="476086"/>
                    <a:pt x="272960" y="478623"/>
                  </a:cubicBezTo>
                  <a:cubicBezTo>
                    <a:pt x="272453" y="480145"/>
                    <a:pt x="271438" y="482175"/>
                    <a:pt x="270931" y="484204"/>
                  </a:cubicBezTo>
                  <a:cubicBezTo>
                    <a:pt x="270931" y="484204"/>
                    <a:pt x="270931" y="484712"/>
                    <a:pt x="270931" y="484712"/>
                  </a:cubicBezTo>
                  <a:cubicBezTo>
                    <a:pt x="272453" y="480145"/>
                    <a:pt x="273975" y="475579"/>
                    <a:pt x="275497" y="471520"/>
                  </a:cubicBezTo>
                  <a:close/>
                  <a:moveTo>
                    <a:pt x="270424" y="485219"/>
                  </a:moveTo>
                  <a:cubicBezTo>
                    <a:pt x="269409" y="487756"/>
                    <a:pt x="268394" y="490292"/>
                    <a:pt x="267379" y="492829"/>
                  </a:cubicBezTo>
                  <a:cubicBezTo>
                    <a:pt x="267379" y="492829"/>
                    <a:pt x="267379" y="492829"/>
                    <a:pt x="267379" y="492829"/>
                  </a:cubicBezTo>
                  <a:cubicBezTo>
                    <a:pt x="268394" y="490292"/>
                    <a:pt x="269409" y="487756"/>
                    <a:pt x="270424" y="485219"/>
                  </a:cubicBezTo>
                  <a:close/>
                  <a:moveTo>
                    <a:pt x="281586" y="734333"/>
                  </a:moveTo>
                  <a:cubicBezTo>
                    <a:pt x="281586" y="734333"/>
                    <a:pt x="282093" y="733826"/>
                    <a:pt x="282093" y="733826"/>
                  </a:cubicBezTo>
                  <a:cubicBezTo>
                    <a:pt x="283615" y="732304"/>
                    <a:pt x="285645" y="731289"/>
                    <a:pt x="287167" y="729767"/>
                  </a:cubicBezTo>
                  <a:cubicBezTo>
                    <a:pt x="285645" y="731289"/>
                    <a:pt x="284122" y="732811"/>
                    <a:pt x="281586" y="734333"/>
                  </a:cubicBezTo>
                  <a:cubicBezTo>
                    <a:pt x="282093" y="734333"/>
                    <a:pt x="282093" y="734333"/>
                    <a:pt x="281586" y="734333"/>
                  </a:cubicBezTo>
                  <a:close/>
                  <a:moveTo>
                    <a:pt x="318623" y="692730"/>
                  </a:moveTo>
                  <a:cubicBezTo>
                    <a:pt x="319638" y="691715"/>
                    <a:pt x="321160" y="690700"/>
                    <a:pt x="322175" y="689686"/>
                  </a:cubicBezTo>
                  <a:cubicBezTo>
                    <a:pt x="322175" y="689686"/>
                    <a:pt x="322175" y="689686"/>
                    <a:pt x="322682" y="689686"/>
                  </a:cubicBezTo>
                  <a:cubicBezTo>
                    <a:pt x="321160" y="690700"/>
                    <a:pt x="319638" y="691715"/>
                    <a:pt x="318623" y="692730"/>
                  </a:cubicBezTo>
                  <a:close/>
                  <a:moveTo>
                    <a:pt x="367330" y="658229"/>
                  </a:moveTo>
                  <a:cubicBezTo>
                    <a:pt x="361749" y="663810"/>
                    <a:pt x="356675" y="669391"/>
                    <a:pt x="351094" y="674465"/>
                  </a:cubicBezTo>
                  <a:cubicBezTo>
                    <a:pt x="356675" y="668884"/>
                    <a:pt x="362256" y="663303"/>
                    <a:pt x="367330" y="658229"/>
                  </a:cubicBezTo>
                  <a:close/>
                  <a:moveTo>
                    <a:pt x="471846" y="534940"/>
                  </a:moveTo>
                  <a:cubicBezTo>
                    <a:pt x="473876" y="533418"/>
                    <a:pt x="475398" y="531896"/>
                    <a:pt x="477427" y="530374"/>
                  </a:cubicBezTo>
                  <a:cubicBezTo>
                    <a:pt x="475905" y="531896"/>
                    <a:pt x="473876" y="533418"/>
                    <a:pt x="471846" y="534940"/>
                  </a:cubicBezTo>
                  <a:cubicBezTo>
                    <a:pt x="472354" y="534940"/>
                    <a:pt x="471846" y="534940"/>
                    <a:pt x="471846" y="534940"/>
                  </a:cubicBezTo>
                  <a:close/>
                  <a:moveTo>
                    <a:pt x="454089" y="509065"/>
                  </a:moveTo>
                  <a:cubicBezTo>
                    <a:pt x="459162" y="510080"/>
                    <a:pt x="464236" y="510587"/>
                    <a:pt x="469309" y="511602"/>
                  </a:cubicBezTo>
                  <a:cubicBezTo>
                    <a:pt x="464236" y="510587"/>
                    <a:pt x="459162" y="509572"/>
                    <a:pt x="454089" y="509065"/>
                  </a:cubicBezTo>
                  <a:close/>
                  <a:moveTo>
                    <a:pt x="860992" y="543565"/>
                  </a:moveTo>
                  <a:cubicBezTo>
                    <a:pt x="860992" y="543565"/>
                    <a:pt x="860992" y="543565"/>
                    <a:pt x="860992" y="543565"/>
                  </a:cubicBezTo>
                  <a:cubicBezTo>
                    <a:pt x="858963" y="543058"/>
                    <a:pt x="857441" y="543058"/>
                    <a:pt x="855411" y="542551"/>
                  </a:cubicBezTo>
                  <a:cubicBezTo>
                    <a:pt x="855411" y="542551"/>
                    <a:pt x="855411" y="542551"/>
                    <a:pt x="855411" y="542551"/>
                  </a:cubicBezTo>
                  <a:cubicBezTo>
                    <a:pt x="857441" y="542551"/>
                    <a:pt x="858963" y="543058"/>
                    <a:pt x="860992" y="543565"/>
                  </a:cubicBezTo>
                  <a:close/>
                  <a:moveTo>
                    <a:pt x="860992" y="543565"/>
                  </a:moveTo>
                  <a:cubicBezTo>
                    <a:pt x="861500" y="543565"/>
                    <a:pt x="862514" y="544073"/>
                    <a:pt x="863022" y="544073"/>
                  </a:cubicBezTo>
                  <a:cubicBezTo>
                    <a:pt x="862514" y="543565"/>
                    <a:pt x="862007" y="543565"/>
                    <a:pt x="860992" y="543565"/>
                  </a:cubicBezTo>
                  <a:cubicBezTo>
                    <a:pt x="860992" y="543565"/>
                    <a:pt x="860992" y="543565"/>
                    <a:pt x="860992" y="543565"/>
                  </a:cubicBezTo>
                  <a:close/>
                  <a:moveTo>
                    <a:pt x="867588" y="544580"/>
                  </a:moveTo>
                  <a:cubicBezTo>
                    <a:pt x="867588" y="544580"/>
                    <a:pt x="867588" y="544580"/>
                    <a:pt x="867588" y="544580"/>
                  </a:cubicBezTo>
                  <a:cubicBezTo>
                    <a:pt x="867588" y="544580"/>
                    <a:pt x="867588" y="544580"/>
                    <a:pt x="867588" y="544580"/>
                  </a:cubicBezTo>
                  <a:cubicBezTo>
                    <a:pt x="867588" y="544580"/>
                    <a:pt x="867588" y="544580"/>
                    <a:pt x="867588" y="544580"/>
                  </a:cubicBezTo>
                  <a:close/>
                  <a:moveTo>
                    <a:pt x="1121269" y="644530"/>
                  </a:moveTo>
                  <a:cubicBezTo>
                    <a:pt x="1121776" y="643008"/>
                    <a:pt x="1122284" y="641486"/>
                    <a:pt x="1122284" y="639964"/>
                  </a:cubicBezTo>
                  <a:cubicBezTo>
                    <a:pt x="1122284" y="639964"/>
                    <a:pt x="1122284" y="639964"/>
                    <a:pt x="1122791" y="639457"/>
                  </a:cubicBezTo>
                  <a:cubicBezTo>
                    <a:pt x="1122284" y="644023"/>
                    <a:pt x="1120254" y="648589"/>
                    <a:pt x="1118225" y="653156"/>
                  </a:cubicBezTo>
                  <a:cubicBezTo>
                    <a:pt x="1118225" y="653156"/>
                    <a:pt x="1117717" y="653156"/>
                    <a:pt x="1117717" y="653663"/>
                  </a:cubicBezTo>
                  <a:cubicBezTo>
                    <a:pt x="1119239" y="650619"/>
                    <a:pt x="1120254" y="647575"/>
                    <a:pt x="1121269" y="644530"/>
                  </a:cubicBezTo>
                  <a:close/>
                  <a:moveTo>
                    <a:pt x="1158306" y="675987"/>
                  </a:moveTo>
                  <a:cubicBezTo>
                    <a:pt x="1158306" y="675987"/>
                    <a:pt x="1157799" y="676494"/>
                    <a:pt x="1157799" y="676494"/>
                  </a:cubicBezTo>
                  <a:cubicBezTo>
                    <a:pt x="1156784" y="677002"/>
                    <a:pt x="1155769" y="677509"/>
                    <a:pt x="1154755" y="678016"/>
                  </a:cubicBezTo>
                  <a:cubicBezTo>
                    <a:pt x="1154755" y="678016"/>
                    <a:pt x="1154755" y="678016"/>
                    <a:pt x="1154755" y="678016"/>
                  </a:cubicBezTo>
                  <a:cubicBezTo>
                    <a:pt x="1156277" y="677002"/>
                    <a:pt x="1157292" y="676494"/>
                    <a:pt x="1158306" y="675987"/>
                  </a:cubicBezTo>
                  <a:close/>
                  <a:moveTo>
                    <a:pt x="1216653" y="648082"/>
                  </a:moveTo>
                  <a:cubicBezTo>
                    <a:pt x="1215638" y="648589"/>
                    <a:pt x="1214623" y="649097"/>
                    <a:pt x="1213609" y="649097"/>
                  </a:cubicBezTo>
                  <a:cubicBezTo>
                    <a:pt x="1214623" y="649097"/>
                    <a:pt x="1215638" y="648589"/>
                    <a:pt x="1216653" y="648082"/>
                  </a:cubicBezTo>
                  <a:close/>
                  <a:moveTo>
                    <a:pt x="1589564" y="671421"/>
                  </a:moveTo>
                  <a:lnTo>
                    <a:pt x="1589564" y="671421"/>
                  </a:lnTo>
                  <a:cubicBezTo>
                    <a:pt x="1589056" y="671421"/>
                    <a:pt x="1589056" y="671421"/>
                    <a:pt x="1588549" y="671421"/>
                  </a:cubicBezTo>
                  <a:cubicBezTo>
                    <a:pt x="1589056" y="671421"/>
                    <a:pt x="1589056" y="671421"/>
                    <a:pt x="1589564" y="671421"/>
                  </a:cubicBezTo>
                  <a:close/>
                  <a:moveTo>
                    <a:pt x="1575357" y="673450"/>
                  </a:moveTo>
                  <a:cubicBezTo>
                    <a:pt x="1578401" y="672943"/>
                    <a:pt x="1581953" y="672435"/>
                    <a:pt x="1584997" y="671928"/>
                  </a:cubicBezTo>
                  <a:cubicBezTo>
                    <a:pt x="1581953" y="672943"/>
                    <a:pt x="1578401" y="673450"/>
                    <a:pt x="1575357" y="673450"/>
                  </a:cubicBezTo>
                  <a:close/>
                  <a:moveTo>
                    <a:pt x="1587534" y="678016"/>
                  </a:moveTo>
                  <a:cubicBezTo>
                    <a:pt x="1587027" y="678016"/>
                    <a:pt x="1586012" y="678016"/>
                    <a:pt x="1585505" y="678524"/>
                  </a:cubicBezTo>
                  <a:cubicBezTo>
                    <a:pt x="1584997" y="678524"/>
                    <a:pt x="1584490" y="678524"/>
                    <a:pt x="1583983" y="678524"/>
                  </a:cubicBezTo>
                  <a:cubicBezTo>
                    <a:pt x="1584997" y="678016"/>
                    <a:pt x="1586519" y="678016"/>
                    <a:pt x="1587534" y="678016"/>
                  </a:cubicBezTo>
                  <a:close/>
                  <a:moveTo>
                    <a:pt x="1635733" y="658736"/>
                  </a:moveTo>
                  <a:cubicBezTo>
                    <a:pt x="1633196" y="659244"/>
                    <a:pt x="1631167" y="660259"/>
                    <a:pt x="1628630" y="660766"/>
                  </a:cubicBezTo>
                  <a:cubicBezTo>
                    <a:pt x="1631167" y="660259"/>
                    <a:pt x="1633196" y="659244"/>
                    <a:pt x="1635733" y="658736"/>
                  </a:cubicBezTo>
                  <a:close/>
                  <a:moveTo>
                    <a:pt x="1656535" y="674465"/>
                  </a:moveTo>
                  <a:cubicBezTo>
                    <a:pt x="1656535" y="674465"/>
                    <a:pt x="1656535" y="674465"/>
                    <a:pt x="1656535" y="674465"/>
                  </a:cubicBezTo>
                  <a:cubicBezTo>
                    <a:pt x="1656535" y="674465"/>
                    <a:pt x="1656028" y="674465"/>
                    <a:pt x="1656028" y="674465"/>
                  </a:cubicBezTo>
                  <a:cubicBezTo>
                    <a:pt x="1656028" y="674465"/>
                    <a:pt x="1656028" y="674465"/>
                    <a:pt x="1656535" y="674465"/>
                  </a:cubicBezTo>
                  <a:close/>
                  <a:moveTo>
                    <a:pt x="1657043" y="674465"/>
                  </a:moveTo>
                  <a:cubicBezTo>
                    <a:pt x="1658057" y="674465"/>
                    <a:pt x="1659072" y="674465"/>
                    <a:pt x="1660087" y="674465"/>
                  </a:cubicBezTo>
                  <a:cubicBezTo>
                    <a:pt x="1659579" y="674465"/>
                    <a:pt x="1659072" y="674465"/>
                    <a:pt x="1658565" y="674465"/>
                  </a:cubicBezTo>
                  <a:cubicBezTo>
                    <a:pt x="1658057" y="674465"/>
                    <a:pt x="1657550" y="674465"/>
                    <a:pt x="1657043" y="674465"/>
                  </a:cubicBezTo>
                  <a:cubicBezTo>
                    <a:pt x="1657043" y="674465"/>
                    <a:pt x="1657043" y="674465"/>
                    <a:pt x="1657043" y="674465"/>
                  </a:cubicBezTo>
                  <a:close/>
                  <a:moveTo>
                    <a:pt x="1680381" y="672435"/>
                  </a:moveTo>
                  <a:cubicBezTo>
                    <a:pt x="1680381" y="672435"/>
                    <a:pt x="1680381" y="672435"/>
                    <a:pt x="1680381" y="672435"/>
                  </a:cubicBezTo>
                  <a:cubicBezTo>
                    <a:pt x="1678352" y="672943"/>
                    <a:pt x="1676322" y="672943"/>
                    <a:pt x="1674293" y="673450"/>
                  </a:cubicBezTo>
                  <a:cubicBezTo>
                    <a:pt x="1676322" y="672943"/>
                    <a:pt x="1678352" y="672435"/>
                    <a:pt x="1680381" y="672435"/>
                  </a:cubicBezTo>
                  <a:close/>
                  <a:moveTo>
                    <a:pt x="1682918" y="671928"/>
                  </a:moveTo>
                  <a:cubicBezTo>
                    <a:pt x="1688499" y="670913"/>
                    <a:pt x="1694080" y="669898"/>
                    <a:pt x="1700168" y="668884"/>
                  </a:cubicBezTo>
                  <a:cubicBezTo>
                    <a:pt x="1699661" y="668884"/>
                    <a:pt x="1699661" y="669391"/>
                    <a:pt x="1699153" y="669391"/>
                  </a:cubicBezTo>
                  <a:cubicBezTo>
                    <a:pt x="1698139" y="669391"/>
                    <a:pt x="1696617" y="669898"/>
                    <a:pt x="1695602" y="669898"/>
                  </a:cubicBezTo>
                  <a:cubicBezTo>
                    <a:pt x="1691036" y="670913"/>
                    <a:pt x="1686977" y="671421"/>
                    <a:pt x="1682918" y="671928"/>
                  </a:cubicBezTo>
                  <a:cubicBezTo>
                    <a:pt x="1682918" y="671928"/>
                    <a:pt x="1682918" y="671928"/>
                    <a:pt x="1682918" y="671928"/>
                  </a:cubicBezTo>
                  <a:close/>
                  <a:moveTo>
                    <a:pt x="1811280" y="791158"/>
                  </a:moveTo>
                  <a:cubicBezTo>
                    <a:pt x="1810773" y="791665"/>
                    <a:pt x="1810773" y="792173"/>
                    <a:pt x="1810266" y="792680"/>
                  </a:cubicBezTo>
                  <a:cubicBezTo>
                    <a:pt x="1810266" y="792680"/>
                    <a:pt x="1810266" y="792680"/>
                    <a:pt x="1810266" y="792680"/>
                  </a:cubicBezTo>
                  <a:cubicBezTo>
                    <a:pt x="1810266" y="792173"/>
                    <a:pt x="1810773" y="791665"/>
                    <a:pt x="1811280" y="791158"/>
                  </a:cubicBezTo>
                  <a:cubicBezTo>
                    <a:pt x="1811280" y="791158"/>
                    <a:pt x="1811280" y="791158"/>
                    <a:pt x="1811280" y="791158"/>
                  </a:cubicBezTo>
                  <a:close/>
                  <a:moveTo>
                    <a:pt x="1706257" y="888571"/>
                  </a:moveTo>
                  <a:cubicBezTo>
                    <a:pt x="1705749" y="889079"/>
                    <a:pt x="1705242" y="889079"/>
                    <a:pt x="1705242" y="889586"/>
                  </a:cubicBezTo>
                  <a:cubicBezTo>
                    <a:pt x="1704734" y="889586"/>
                    <a:pt x="1704734" y="890093"/>
                    <a:pt x="1704227" y="890093"/>
                  </a:cubicBezTo>
                  <a:cubicBezTo>
                    <a:pt x="1704227" y="890093"/>
                    <a:pt x="1704734" y="889586"/>
                    <a:pt x="1704734" y="889586"/>
                  </a:cubicBezTo>
                  <a:cubicBezTo>
                    <a:pt x="1705242" y="889079"/>
                    <a:pt x="1705749" y="889079"/>
                    <a:pt x="1706257" y="888571"/>
                  </a:cubicBezTo>
                  <a:close/>
                  <a:moveTo>
                    <a:pt x="1920363" y="811452"/>
                  </a:moveTo>
                  <a:cubicBezTo>
                    <a:pt x="1918841" y="812467"/>
                    <a:pt x="1917319" y="812974"/>
                    <a:pt x="1916304" y="813989"/>
                  </a:cubicBezTo>
                  <a:cubicBezTo>
                    <a:pt x="1917319" y="812974"/>
                    <a:pt x="1918841" y="811960"/>
                    <a:pt x="1920363" y="811452"/>
                  </a:cubicBezTo>
                  <a:close/>
                  <a:moveTo>
                    <a:pt x="2159330" y="741436"/>
                  </a:moveTo>
                  <a:cubicBezTo>
                    <a:pt x="2158823" y="741944"/>
                    <a:pt x="2158316" y="742451"/>
                    <a:pt x="2157808" y="742959"/>
                  </a:cubicBezTo>
                  <a:cubicBezTo>
                    <a:pt x="2158316" y="742451"/>
                    <a:pt x="2158823" y="741944"/>
                    <a:pt x="2159330" y="741436"/>
                  </a:cubicBezTo>
                  <a:close/>
                  <a:moveTo>
                    <a:pt x="2159838" y="740929"/>
                  </a:moveTo>
                  <a:cubicBezTo>
                    <a:pt x="2159838" y="740929"/>
                    <a:pt x="2159838" y="740929"/>
                    <a:pt x="2159838" y="740929"/>
                  </a:cubicBezTo>
                  <a:cubicBezTo>
                    <a:pt x="2159838" y="740929"/>
                    <a:pt x="2159838" y="740929"/>
                    <a:pt x="2159838" y="740929"/>
                  </a:cubicBezTo>
                  <a:close/>
                  <a:moveTo>
                    <a:pt x="2166433" y="739407"/>
                  </a:moveTo>
                  <a:cubicBezTo>
                    <a:pt x="2166433" y="739407"/>
                    <a:pt x="2166941" y="739407"/>
                    <a:pt x="2166433" y="739407"/>
                  </a:cubicBezTo>
                  <a:cubicBezTo>
                    <a:pt x="2166941" y="739407"/>
                    <a:pt x="2166941" y="739407"/>
                    <a:pt x="2166433" y="739407"/>
                  </a:cubicBezTo>
                  <a:cubicBezTo>
                    <a:pt x="2166941" y="739407"/>
                    <a:pt x="2167448" y="739914"/>
                    <a:pt x="2167448" y="739914"/>
                  </a:cubicBezTo>
                  <a:cubicBezTo>
                    <a:pt x="2166941" y="739407"/>
                    <a:pt x="2166433" y="739407"/>
                    <a:pt x="2165419" y="739407"/>
                  </a:cubicBezTo>
                  <a:cubicBezTo>
                    <a:pt x="2165419" y="739407"/>
                    <a:pt x="2165419" y="739407"/>
                    <a:pt x="2165419" y="739407"/>
                  </a:cubicBezTo>
                  <a:cubicBezTo>
                    <a:pt x="2165926" y="739914"/>
                    <a:pt x="2166433" y="739914"/>
                    <a:pt x="2166433" y="739407"/>
                  </a:cubicBezTo>
                  <a:cubicBezTo>
                    <a:pt x="2166433" y="739407"/>
                    <a:pt x="2166433" y="739407"/>
                    <a:pt x="2166433" y="739407"/>
                  </a:cubicBezTo>
                  <a:close/>
                  <a:moveTo>
                    <a:pt x="2167956" y="740422"/>
                  </a:moveTo>
                  <a:cubicBezTo>
                    <a:pt x="2167956" y="740422"/>
                    <a:pt x="2167956" y="740422"/>
                    <a:pt x="2167956" y="740422"/>
                  </a:cubicBezTo>
                  <a:cubicBezTo>
                    <a:pt x="2167956" y="740422"/>
                    <a:pt x="2167956" y="740422"/>
                    <a:pt x="2167956" y="740422"/>
                  </a:cubicBezTo>
                  <a:close/>
                  <a:moveTo>
                    <a:pt x="2374959" y="705921"/>
                  </a:moveTo>
                  <a:cubicBezTo>
                    <a:pt x="2374959" y="705921"/>
                    <a:pt x="2375466" y="706429"/>
                    <a:pt x="2375466" y="706429"/>
                  </a:cubicBezTo>
                  <a:cubicBezTo>
                    <a:pt x="2375466" y="706429"/>
                    <a:pt x="2375466" y="706429"/>
                    <a:pt x="2375466" y="706429"/>
                  </a:cubicBezTo>
                  <a:cubicBezTo>
                    <a:pt x="2375466" y="705921"/>
                    <a:pt x="2374959" y="705921"/>
                    <a:pt x="2374959" y="705921"/>
                  </a:cubicBezTo>
                  <a:close/>
                  <a:moveTo>
                    <a:pt x="2376988" y="705414"/>
                  </a:moveTo>
                  <a:cubicBezTo>
                    <a:pt x="2376988" y="705414"/>
                    <a:pt x="2376988" y="705414"/>
                    <a:pt x="2376988" y="705414"/>
                  </a:cubicBezTo>
                  <a:cubicBezTo>
                    <a:pt x="2376988" y="705414"/>
                    <a:pt x="2376988" y="705921"/>
                    <a:pt x="2376988" y="705921"/>
                  </a:cubicBezTo>
                  <a:cubicBezTo>
                    <a:pt x="2376988" y="705921"/>
                    <a:pt x="2376988" y="705921"/>
                    <a:pt x="2376988" y="705921"/>
                  </a:cubicBezTo>
                  <a:cubicBezTo>
                    <a:pt x="2376988" y="705921"/>
                    <a:pt x="2376988" y="705414"/>
                    <a:pt x="2376988" y="705414"/>
                  </a:cubicBezTo>
                  <a:close/>
                  <a:moveTo>
                    <a:pt x="2401342" y="707443"/>
                  </a:moveTo>
                  <a:cubicBezTo>
                    <a:pt x="2401342" y="706936"/>
                    <a:pt x="2401342" y="706936"/>
                    <a:pt x="2401342" y="707443"/>
                  </a:cubicBezTo>
                  <a:cubicBezTo>
                    <a:pt x="2401342" y="706936"/>
                    <a:pt x="2401342" y="706936"/>
                    <a:pt x="2401342" y="707443"/>
                  </a:cubicBezTo>
                  <a:cubicBezTo>
                    <a:pt x="2401849" y="706936"/>
                    <a:pt x="2401849" y="707443"/>
                    <a:pt x="2401342" y="707443"/>
                  </a:cubicBezTo>
                  <a:cubicBezTo>
                    <a:pt x="2401849" y="707443"/>
                    <a:pt x="2401849" y="707443"/>
                    <a:pt x="2401342" y="707443"/>
                  </a:cubicBezTo>
                  <a:cubicBezTo>
                    <a:pt x="2401849" y="707443"/>
                    <a:pt x="2401342" y="707443"/>
                    <a:pt x="2401342" y="707443"/>
                  </a:cubicBezTo>
                  <a:close/>
                  <a:moveTo>
                    <a:pt x="2401849" y="707951"/>
                  </a:moveTo>
                  <a:cubicBezTo>
                    <a:pt x="2401849" y="707951"/>
                    <a:pt x="2401849" y="707951"/>
                    <a:pt x="2401849" y="707951"/>
                  </a:cubicBezTo>
                  <a:cubicBezTo>
                    <a:pt x="2401849" y="707951"/>
                    <a:pt x="2402357" y="708458"/>
                    <a:pt x="2401849" y="708458"/>
                  </a:cubicBezTo>
                  <a:cubicBezTo>
                    <a:pt x="2401849" y="709473"/>
                    <a:pt x="2400834" y="709473"/>
                    <a:pt x="2400327" y="709473"/>
                  </a:cubicBezTo>
                  <a:cubicBezTo>
                    <a:pt x="2401849" y="709473"/>
                    <a:pt x="2401849" y="708965"/>
                    <a:pt x="2401849" y="707951"/>
                  </a:cubicBezTo>
                  <a:close/>
                  <a:moveTo>
                    <a:pt x="2442945" y="619670"/>
                  </a:moveTo>
                  <a:cubicBezTo>
                    <a:pt x="2444468" y="620177"/>
                    <a:pt x="2446497" y="620684"/>
                    <a:pt x="2448019" y="621699"/>
                  </a:cubicBezTo>
                  <a:cubicBezTo>
                    <a:pt x="2446497" y="620684"/>
                    <a:pt x="2444468" y="620177"/>
                    <a:pt x="2442945" y="619670"/>
                  </a:cubicBezTo>
                  <a:close/>
                  <a:moveTo>
                    <a:pt x="2496726" y="646560"/>
                  </a:moveTo>
                  <a:cubicBezTo>
                    <a:pt x="2496726" y="646560"/>
                    <a:pt x="2496218" y="646560"/>
                    <a:pt x="2496218" y="646052"/>
                  </a:cubicBezTo>
                  <a:cubicBezTo>
                    <a:pt x="2496726" y="646052"/>
                    <a:pt x="2496726" y="646052"/>
                    <a:pt x="2496726" y="646560"/>
                  </a:cubicBezTo>
                  <a:close/>
                  <a:moveTo>
                    <a:pt x="2564712" y="656200"/>
                  </a:moveTo>
                  <a:cubicBezTo>
                    <a:pt x="2565220" y="656200"/>
                    <a:pt x="2566234" y="655692"/>
                    <a:pt x="2566742" y="655692"/>
                  </a:cubicBezTo>
                  <a:cubicBezTo>
                    <a:pt x="2566742" y="655692"/>
                    <a:pt x="2566234" y="655692"/>
                    <a:pt x="2566234" y="656200"/>
                  </a:cubicBezTo>
                  <a:cubicBezTo>
                    <a:pt x="2565727" y="655692"/>
                    <a:pt x="2565220" y="656200"/>
                    <a:pt x="2564712" y="656200"/>
                  </a:cubicBezTo>
                  <a:close/>
                  <a:moveTo>
                    <a:pt x="2582470" y="646560"/>
                  </a:moveTo>
                  <a:cubicBezTo>
                    <a:pt x="2582977" y="646052"/>
                    <a:pt x="2583992" y="645545"/>
                    <a:pt x="2584499" y="645038"/>
                  </a:cubicBezTo>
                  <a:cubicBezTo>
                    <a:pt x="2583992" y="646052"/>
                    <a:pt x="2582977" y="646560"/>
                    <a:pt x="2582470" y="646560"/>
                  </a:cubicBezTo>
                  <a:close/>
                  <a:moveTo>
                    <a:pt x="2587543" y="642501"/>
                  </a:moveTo>
                  <a:cubicBezTo>
                    <a:pt x="2587543" y="642501"/>
                    <a:pt x="2588051" y="642501"/>
                    <a:pt x="2587543" y="642501"/>
                  </a:cubicBezTo>
                  <a:cubicBezTo>
                    <a:pt x="2588051" y="641994"/>
                    <a:pt x="2588051" y="642501"/>
                    <a:pt x="2587543" y="642501"/>
                  </a:cubicBezTo>
                  <a:cubicBezTo>
                    <a:pt x="2587543" y="642501"/>
                    <a:pt x="2587543" y="642501"/>
                    <a:pt x="2587543" y="642501"/>
                  </a:cubicBezTo>
                  <a:close/>
                  <a:moveTo>
                    <a:pt x="2592110" y="607493"/>
                  </a:moveTo>
                  <a:cubicBezTo>
                    <a:pt x="2590080" y="607493"/>
                    <a:pt x="2588051" y="607493"/>
                    <a:pt x="2586021" y="607493"/>
                  </a:cubicBezTo>
                  <a:cubicBezTo>
                    <a:pt x="2588558" y="607493"/>
                    <a:pt x="2591095" y="607493"/>
                    <a:pt x="2593632" y="606986"/>
                  </a:cubicBezTo>
                  <a:cubicBezTo>
                    <a:pt x="2593124" y="607493"/>
                    <a:pt x="2592617" y="607493"/>
                    <a:pt x="2592110" y="607493"/>
                  </a:cubicBezTo>
                  <a:close/>
                  <a:moveTo>
                    <a:pt x="2603272" y="605971"/>
                  </a:moveTo>
                  <a:cubicBezTo>
                    <a:pt x="2601242" y="606478"/>
                    <a:pt x="2599213" y="606478"/>
                    <a:pt x="2597691" y="606986"/>
                  </a:cubicBezTo>
                  <a:cubicBezTo>
                    <a:pt x="2599213" y="606478"/>
                    <a:pt x="2601242" y="606478"/>
                    <a:pt x="2603272" y="605971"/>
                  </a:cubicBezTo>
                  <a:close/>
                  <a:moveTo>
                    <a:pt x="2612404" y="603941"/>
                  </a:moveTo>
                  <a:cubicBezTo>
                    <a:pt x="2610375" y="604449"/>
                    <a:pt x="2608345" y="604956"/>
                    <a:pt x="2606823" y="605464"/>
                  </a:cubicBezTo>
                  <a:cubicBezTo>
                    <a:pt x="2608345" y="604956"/>
                    <a:pt x="2610375" y="604449"/>
                    <a:pt x="2612404" y="603941"/>
                  </a:cubicBezTo>
                  <a:close/>
                  <a:moveTo>
                    <a:pt x="2621029" y="600897"/>
                  </a:moveTo>
                  <a:cubicBezTo>
                    <a:pt x="2619000" y="601405"/>
                    <a:pt x="2617478" y="602419"/>
                    <a:pt x="2615448" y="602927"/>
                  </a:cubicBezTo>
                  <a:cubicBezTo>
                    <a:pt x="2616970" y="602419"/>
                    <a:pt x="2619000" y="601912"/>
                    <a:pt x="2621029" y="600897"/>
                  </a:cubicBezTo>
                  <a:close/>
                  <a:moveTo>
                    <a:pt x="2626610" y="584154"/>
                  </a:moveTo>
                  <a:cubicBezTo>
                    <a:pt x="2627625" y="583647"/>
                    <a:pt x="2628640" y="583647"/>
                    <a:pt x="2629655" y="583140"/>
                  </a:cubicBezTo>
                  <a:cubicBezTo>
                    <a:pt x="2629655" y="583140"/>
                    <a:pt x="2629655" y="583140"/>
                    <a:pt x="2629655" y="583140"/>
                  </a:cubicBezTo>
                  <a:cubicBezTo>
                    <a:pt x="2628640" y="583647"/>
                    <a:pt x="2627625" y="584154"/>
                    <a:pt x="2626610" y="584154"/>
                  </a:cubicBezTo>
                  <a:cubicBezTo>
                    <a:pt x="2626610" y="584154"/>
                    <a:pt x="2626610" y="584154"/>
                    <a:pt x="2626610" y="584154"/>
                  </a:cubicBezTo>
                  <a:close/>
                  <a:moveTo>
                    <a:pt x="2629655" y="583140"/>
                  </a:moveTo>
                  <a:cubicBezTo>
                    <a:pt x="2630669" y="582632"/>
                    <a:pt x="2631684" y="582632"/>
                    <a:pt x="2632699" y="582125"/>
                  </a:cubicBezTo>
                  <a:cubicBezTo>
                    <a:pt x="2632699" y="582125"/>
                    <a:pt x="2632699" y="582125"/>
                    <a:pt x="2632699" y="582125"/>
                  </a:cubicBezTo>
                  <a:cubicBezTo>
                    <a:pt x="2631684" y="582632"/>
                    <a:pt x="2630669" y="583140"/>
                    <a:pt x="2629655" y="583140"/>
                  </a:cubicBezTo>
                  <a:cubicBezTo>
                    <a:pt x="2629655" y="583140"/>
                    <a:pt x="2629655" y="583140"/>
                    <a:pt x="2629655" y="583140"/>
                  </a:cubicBezTo>
                  <a:close/>
                  <a:moveTo>
                    <a:pt x="2639802" y="580603"/>
                  </a:moveTo>
                  <a:cubicBezTo>
                    <a:pt x="2640309" y="580603"/>
                    <a:pt x="2640817" y="580095"/>
                    <a:pt x="2641831" y="580095"/>
                  </a:cubicBezTo>
                  <a:cubicBezTo>
                    <a:pt x="2641831" y="580095"/>
                    <a:pt x="2641831" y="580095"/>
                    <a:pt x="2641324" y="580603"/>
                  </a:cubicBezTo>
                  <a:cubicBezTo>
                    <a:pt x="2640817" y="580603"/>
                    <a:pt x="2639802" y="580603"/>
                    <a:pt x="2639802" y="580603"/>
                  </a:cubicBezTo>
                  <a:cubicBezTo>
                    <a:pt x="2639802" y="580603"/>
                    <a:pt x="2639802" y="580603"/>
                    <a:pt x="2639802" y="580603"/>
                  </a:cubicBezTo>
                  <a:close/>
                  <a:moveTo>
                    <a:pt x="2642846" y="580095"/>
                  </a:moveTo>
                  <a:cubicBezTo>
                    <a:pt x="2643353" y="580095"/>
                    <a:pt x="2643861" y="580095"/>
                    <a:pt x="2643861" y="580095"/>
                  </a:cubicBezTo>
                  <a:cubicBezTo>
                    <a:pt x="2643353" y="579588"/>
                    <a:pt x="2642846" y="580095"/>
                    <a:pt x="2642846" y="580095"/>
                  </a:cubicBezTo>
                  <a:cubicBezTo>
                    <a:pt x="2642846" y="580095"/>
                    <a:pt x="2642846" y="580095"/>
                    <a:pt x="2642846" y="580095"/>
                  </a:cubicBezTo>
                  <a:close/>
                  <a:moveTo>
                    <a:pt x="2649441" y="576544"/>
                  </a:moveTo>
                  <a:cubicBezTo>
                    <a:pt x="2650456" y="576037"/>
                    <a:pt x="2651978" y="575529"/>
                    <a:pt x="2652993" y="574514"/>
                  </a:cubicBezTo>
                  <a:cubicBezTo>
                    <a:pt x="2651978" y="574514"/>
                    <a:pt x="2651471" y="574514"/>
                    <a:pt x="2650456" y="574514"/>
                  </a:cubicBezTo>
                  <a:cubicBezTo>
                    <a:pt x="2652486" y="574007"/>
                    <a:pt x="2654515" y="574007"/>
                    <a:pt x="2656037" y="572992"/>
                  </a:cubicBezTo>
                  <a:cubicBezTo>
                    <a:pt x="2657052" y="572485"/>
                    <a:pt x="2658067" y="572485"/>
                    <a:pt x="2659081" y="571978"/>
                  </a:cubicBezTo>
                  <a:cubicBezTo>
                    <a:pt x="2657052" y="572485"/>
                    <a:pt x="2655023" y="573500"/>
                    <a:pt x="2652993" y="574514"/>
                  </a:cubicBezTo>
                  <a:cubicBezTo>
                    <a:pt x="2655023" y="574514"/>
                    <a:pt x="2657559" y="574007"/>
                    <a:pt x="2659589" y="574007"/>
                  </a:cubicBezTo>
                  <a:cubicBezTo>
                    <a:pt x="2658574" y="574007"/>
                    <a:pt x="2657559" y="574007"/>
                    <a:pt x="2657052" y="574514"/>
                  </a:cubicBezTo>
                  <a:cubicBezTo>
                    <a:pt x="2654008" y="574514"/>
                    <a:pt x="2651471" y="575529"/>
                    <a:pt x="2649441" y="576544"/>
                  </a:cubicBezTo>
                  <a:close/>
                  <a:moveTo>
                    <a:pt x="2654008" y="578066"/>
                  </a:moveTo>
                  <a:cubicBezTo>
                    <a:pt x="2651978" y="580603"/>
                    <a:pt x="2649949" y="582632"/>
                    <a:pt x="2647412" y="584662"/>
                  </a:cubicBezTo>
                  <a:cubicBezTo>
                    <a:pt x="2649441" y="582632"/>
                    <a:pt x="2651978" y="580095"/>
                    <a:pt x="2654008" y="578066"/>
                  </a:cubicBezTo>
                  <a:cubicBezTo>
                    <a:pt x="2651471" y="578573"/>
                    <a:pt x="2648934" y="579081"/>
                    <a:pt x="2646905" y="579081"/>
                  </a:cubicBezTo>
                  <a:cubicBezTo>
                    <a:pt x="2648934" y="578573"/>
                    <a:pt x="2651471" y="578066"/>
                    <a:pt x="2654008" y="578066"/>
                  </a:cubicBezTo>
                  <a:close/>
                  <a:moveTo>
                    <a:pt x="2708803" y="566397"/>
                  </a:moveTo>
                  <a:cubicBezTo>
                    <a:pt x="2708803" y="566397"/>
                    <a:pt x="2708803" y="566397"/>
                    <a:pt x="2708803" y="566397"/>
                  </a:cubicBezTo>
                  <a:cubicBezTo>
                    <a:pt x="2710325" y="565889"/>
                    <a:pt x="2711340" y="565889"/>
                    <a:pt x="2712354" y="565889"/>
                  </a:cubicBezTo>
                  <a:cubicBezTo>
                    <a:pt x="2711340" y="565889"/>
                    <a:pt x="2710325" y="566397"/>
                    <a:pt x="2708803" y="566397"/>
                  </a:cubicBezTo>
                  <a:close/>
                  <a:moveTo>
                    <a:pt x="2719965" y="555235"/>
                  </a:moveTo>
                  <a:cubicBezTo>
                    <a:pt x="2719965" y="555235"/>
                    <a:pt x="2719965" y="555235"/>
                    <a:pt x="2719965" y="555235"/>
                  </a:cubicBezTo>
                  <a:cubicBezTo>
                    <a:pt x="2720472" y="555235"/>
                    <a:pt x="2720980" y="554727"/>
                    <a:pt x="2721994" y="554727"/>
                  </a:cubicBezTo>
                  <a:cubicBezTo>
                    <a:pt x="2721487" y="555235"/>
                    <a:pt x="2720472" y="555235"/>
                    <a:pt x="2719965" y="555235"/>
                  </a:cubicBezTo>
                  <a:close/>
                  <a:moveTo>
                    <a:pt x="2712862" y="556757"/>
                  </a:moveTo>
                  <a:cubicBezTo>
                    <a:pt x="2710832" y="557264"/>
                    <a:pt x="2709310" y="557264"/>
                    <a:pt x="2707281" y="557772"/>
                  </a:cubicBezTo>
                  <a:cubicBezTo>
                    <a:pt x="2709310" y="557264"/>
                    <a:pt x="2711340" y="556757"/>
                    <a:pt x="2712862" y="556757"/>
                  </a:cubicBezTo>
                  <a:cubicBezTo>
                    <a:pt x="2712862" y="556757"/>
                    <a:pt x="2712862" y="556757"/>
                    <a:pt x="2712862" y="556757"/>
                  </a:cubicBezTo>
                  <a:close/>
                  <a:moveTo>
                    <a:pt x="2704237" y="557772"/>
                  </a:moveTo>
                  <a:cubicBezTo>
                    <a:pt x="2703222" y="557772"/>
                    <a:pt x="2701700" y="558279"/>
                    <a:pt x="2700685" y="558279"/>
                  </a:cubicBezTo>
                  <a:cubicBezTo>
                    <a:pt x="2700685" y="558279"/>
                    <a:pt x="2700685" y="558279"/>
                    <a:pt x="2700685" y="558279"/>
                  </a:cubicBezTo>
                  <a:cubicBezTo>
                    <a:pt x="2702207" y="558279"/>
                    <a:pt x="2703222" y="558279"/>
                    <a:pt x="2704237" y="557772"/>
                  </a:cubicBezTo>
                  <a:cubicBezTo>
                    <a:pt x="2704237" y="557772"/>
                    <a:pt x="2704237" y="557772"/>
                    <a:pt x="2704237" y="557772"/>
                  </a:cubicBezTo>
                  <a:close/>
                  <a:moveTo>
                    <a:pt x="2700178" y="558786"/>
                  </a:moveTo>
                  <a:cubicBezTo>
                    <a:pt x="2699670" y="558786"/>
                    <a:pt x="2699163" y="558786"/>
                    <a:pt x="2698148" y="558786"/>
                  </a:cubicBezTo>
                  <a:cubicBezTo>
                    <a:pt x="2696626" y="558786"/>
                    <a:pt x="2694597" y="558786"/>
                    <a:pt x="2693075" y="558786"/>
                  </a:cubicBezTo>
                  <a:cubicBezTo>
                    <a:pt x="2693075" y="558786"/>
                    <a:pt x="2693075" y="558786"/>
                    <a:pt x="2693075" y="558786"/>
                  </a:cubicBezTo>
                  <a:cubicBezTo>
                    <a:pt x="2695612" y="558786"/>
                    <a:pt x="2697641" y="558786"/>
                    <a:pt x="2700178" y="558786"/>
                  </a:cubicBezTo>
                  <a:cubicBezTo>
                    <a:pt x="2700178" y="558279"/>
                    <a:pt x="2700178" y="558279"/>
                    <a:pt x="2700178" y="558786"/>
                  </a:cubicBezTo>
                  <a:close/>
                  <a:moveTo>
                    <a:pt x="2691553" y="558786"/>
                  </a:moveTo>
                  <a:cubicBezTo>
                    <a:pt x="2689523" y="558786"/>
                    <a:pt x="2686986" y="558786"/>
                    <a:pt x="2684957" y="558786"/>
                  </a:cubicBezTo>
                  <a:cubicBezTo>
                    <a:pt x="2684957" y="558786"/>
                    <a:pt x="2684957" y="558786"/>
                    <a:pt x="2684957" y="558786"/>
                  </a:cubicBezTo>
                  <a:cubicBezTo>
                    <a:pt x="2687494" y="559294"/>
                    <a:pt x="2689523" y="559294"/>
                    <a:pt x="2691553" y="558786"/>
                  </a:cubicBezTo>
                  <a:cubicBezTo>
                    <a:pt x="2691553" y="558786"/>
                    <a:pt x="2691553" y="558786"/>
                    <a:pt x="2691553" y="558786"/>
                  </a:cubicBezTo>
                  <a:close/>
                  <a:moveTo>
                    <a:pt x="2606823" y="496381"/>
                  </a:moveTo>
                  <a:cubicBezTo>
                    <a:pt x="2611897" y="498918"/>
                    <a:pt x="2616970" y="501454"/>
                    <a:pt x="2622044" y="503991"/>
                  </a:cubicBezTo>
                  <a:cubicBezTo>
                    <a:pt x="2624073" y="505006"/>
                    <a:pt x="2626103" y="506021"/>
                    <a:pt x="2628133" y="507035"/>
                  </a:cubicBezTo>
                  <a:cubicBezTo>
                    <a:pt x="2621029" y="503484"/>
                    <a:pt x="2613926" y="499932"/>
                    <a:pt x="2606823" y="496381"/>
                  </a:cubicBezTo>
                  <a:close/>
                  <a:moveTo>
                    <a:pt x="2571308" y="479131"/>
                  </a:moveTo>
                  <a:cubicBezTo>
                    <a:pt x="2560653" y="474057"/>
                    <a:pt x="2549999" y="468983"/>
                    <a:pt x="2539344" y="464417"/>
                  </a:cubicBezTo>
                  <a:cubicBezTo>
                    <a:pt x="2560653" y="474057"/>
                    <a:pt x="2581962" y="483697"/>
                    <a:pt x="2602764" y="494351"/>
                  </a:cubicBezTo>
                  <a:cubicBezTo>
                    <a:pt x="2592110" y="488770"/>
                    <a:pt x="2581455" y="483697"/>
                    <a:pt x="2571308" y="479131"/>
                  </a:cubicBezTo>
                  <a:close/>
                  <a:moveTo>
                    <a:pt x="2507380" y="450211"/>
                  </a:moveTo>
                  <a:cubicBezTo>
                    <a:pt x="2517528" y="454270"/>
                    <a:pt x="2527675" y="458836"/>
                    <a:pt x="2537315" y="463402"/>
                  </a:cubicBezTo>
                  <a:cubicBezTo>
                    <a:pt x="2527675" y="459343"/>
                    <a:pt x="2517528" y="454777"/>
                    <a:pt x="2507380" y="450211"/>
                  </a:cubicBezTo>
                  <a:close/>
                  <a:moveTo>
                    <a:pt x="2473895" y="436512"/>
                  </a:moveTo>
                  <a:cubicBezTo>
                    <a:pt x="2473895" y="436512"/>
                    <a:pt x="2474402" y="436512"/>
                    <a:pt x="2474402" y="436512"/>
                  </a:cubicBezTo>
                  <a:cubicBezTo>
                    <a:pt x="2477953" y="438034"/>
                    <a:pt x="2482012" y="439556"/>
                    <a:pt x="2485564" y="441078"/>
                  </a:cubicBezTo>
                  <a:cubicBezTo>
                    <a:pt x="2482012" y="439556"/>
                    <a:pt x="2477953" y="438034"/>
                    <a:pt x="2473895" y="436512"/>
                  </a:cubicBezTo>
                  <a:close/>
                  <a:moveTo>
                    <a:pt x="2427217" y="418247"/>
                  </a:moveTo>
                  <a:cubicBezTo>
                    <a:pt x="2431276" y="419769"/>
                    <a:pt x="2434828" y="421291"/>
                    <a:pt x="2438887" y="422813"/>
                  </a:cubicBezTo>
                  <a:cubicBezTo>
                    <a:pt x="2434828" y="420784"/>
                    <a:pt x="2430769" y="419769"/>
                    <a:pt x="2427217" y="418247"/>
                  </a:cubicBezTo>
                  <a:close/>
                  <a:moveTo>
                    <a:pt x="1563688" y="66646"/>
                  </a:moveTo>
                  <a:cubicBezTo>
                    <a:pt x="1563688" y="66646"/>
                    <a:pt x="1563688" y="66646"/>
                    <a:pt x="1563688" y="66646"/>
                  </a:cubicBezTo>
                  <a:cubicBezTo>
                    <a:pt x="1563688" y="66646"/>
                    <a:pt x="1563688" y="66646"/>
                    <a:pt x="1563688" y="66646"/>
                  </a:cubicBezTo>
                  <a:cubicBezTo>
                    <a:pt x="1563688" y="66646"/>
                    <a:pt x="1563688" y="66646"/>
                    <a:pt x="1563688" y="66646"/>
                  </a:cubicBezTo>
                  <a:close/>
                  <a:moveTo>
                    <a:pt x="1563181" y="304091"/>
                  </a:moveTo>
                  <a:cubicBezTo>
                    <a:pt x="1563181" y="304091"/>
                    <a:pt x="1563181" y="304091"/>
                    <a:pt x="1563181" y="304091"/>
                  </a:cubicBezTo>
                  <a:cubicBezTo>
                    <a:pt x="1561151" y="303583"/>
                    <a:pt x="1559629" y="303076"/>
                    <a:pt x="1557600" y="302569"/>
                  </a:cubicBezTo>
                  <a:cubicBezTo>
                    <a:pt x="1557600" y="302569"/>
                    <a:pt x="1557600" y="302569"/>
                    <a:pt x="1557600" y="302569"/>
                  </a:cubicBezTo>
                  <a:cubicBezTo>
                    <a:pt x="1559629" y="303076"/>
                    <a:pt x="1561151" y="303583"/>
                    <a:pt x="1563181" y="304091"/>
                  </a:cubicBezTo>
                  <a:close/>
                  <a:moveTo>
                    <a:pt x="984281" y="386283"/>
                  </a:moveTo>
                  <a:cubicBezTo>
                    <a:pt x="983266" y="386283"/>
                    <a:pt x="982252" y="386791"/>
                    <a:pt x="981237" y="386791"/>
                  </a:cubicBezTo>
                  <a:cubicBezTo>
                    <a:pt x="982252" y="386791"/>
                    <a:pt x="983266" y="386791"/>
                    <a:pt x="984281" y="386283"/>
                  </a:cubicBezTo>
                  <a:cubicBezTo>
                    <a:pt x="984281" y="386283"/>
                    <a:pt x="984281" y="386283"/>
                    <a:pt x="984281" y="386283"/>
                  </a:cubicBezTo>
                  <a:close/>
                  <a:moveTo>
                    <a:pt x="893971" y="399475"/>
                  </a:moveTo>
                  <a:cubicBezTo>
                    <a:pt x="894478" y="399475"/>
                    <a:pt x="894986" y="399475"/>
                    <a:pt x="894986" y="399475"/>
                  </a:cubicBezTo>
                  <a:cubicBezTo>
                    <a:pt x="895493" y="399475"/>
                    <a:pt x="895493" y="399982"/>
                    <a:pt x="896000" y="399982"/>
                  </a:cubicBezTo>
                  <a:cubicBezTo>
                    <a:pt x="895493" y="399982"/>
                    <a:pt x="894478" y="399475"/>
                    <a:pt x="893971" y="399475"/>
                  </a:cubicBezTo>
                  <a:close/>
                  <a:moveTo>
                    <a:pt x="883316" y="387806"/>
                  </a:moveTo>
                  <a:cubicBezTo>
                    <a:pt x="883316" y="387806"/>
                    <a:pt x="883316" y="387806"/>
                    <a:pt x="883316" y="387806"/>
                  </a:cubicBezTo>
                  <a:cubicBezTo>
                    <a:pt x="883316" y="387806"/>
                    <a:pt x="883316" y="387806"/>
                    <a:pt x="883316" y="387806"/>
                  </a:cubicBezTo>
                  <a:cubicBezTo>
                    <a:pt x="883316" y="387806"/>
                    <a:pt x="883316" y="387806"/>
                    <a:pt x="883316" y="387806"/>
                  </a:cubicBezTo>
                  <a:close/>
                  <a:moveTo>
                    <a:pt x="788947" y="383747"/>
                  </a:moveTo>
                  <a:cubicBezTo>
                    <a:pt x="784888" y="386283"/>
                    <a:pt x="780829" y="388820"/>
                    <a:pt x="776770" y="390850"/>
                  </a:cubicBezTo>
                  <a:cubicBezTo>
                    <a:pt x="787932" y="385269"/>
                    <a:pt x="797572" y="377151"/>
                    <a:pt x="807719" y="369540"/>
                  </a:cubicBezTo>
                  <a:cubicBezTo>
                    <a:pt x="801124" y="374614"/>
                    <a:pt x="795035" y="380195"/>
                    <a:pt x="788947" y="383747"/>
                  </a:cubicBezTo>
                  <a:close/>
                  <a:moveTo>
                    <a:pt x="742777" y="419262"/>
                  </a:moveTo>
                  <a:cubicBezTo>
                    <a:pt x="742777" y="419262"/>
                    <a:pt x="742777" y="419262"/>
                    <a:pt x="742777" y="419262"/>
                  </a:cubicBezTo>
                  <a:cubicBezTo>
                    <a:pt x="742270" y="419262"/>
                    <a:pt x="742270" y="419262"/>
                    <a:pt x="741762" y="418755"/>
                  </a:cubicBezTo>
                  <a:cubicBezTo>
                    <a:pt x="742270" y="419262"/>
                    <a:pt x="742270" y="419262"/>
                    <a:pt x="742777" y="419262"/>
                  </a:cubicBezTo>
                  <a:close/>
                  <a:moveTo>
                    <a:pt x="740240" y="418755"/>
                  </a:moveTo>
                  <a:cubicBezTo>
                    <a:pt x="740240" y="418755"/>
                    <a:pt x="740240" y="418247"/>
                    <a:pt x="740240" y="418755"/>
                  </a:cubicBezTo>
                  <a:lnTo>
                    <a:pt x="740240" y="418755"/>
                  </a:lnTo>
                  <a:cubicBezTo>
                    <a:pt x="740240" y="418247"/>
                    <a:pt x="740240" y="418755"/>
                    <a:pt x="740240" y="418755"/>
                  </a:cubicBezTo>
                  <a:close/>
                  <a:moveTo>
                    <a:pt x="729078" y="422306"/>
                  </a:moveTo>
                  <a:cubicBezTo>
                    <a:pt x="728064" y="422306"/>
                    <a:pt x="727049" y="422306"/>
                    <a:pt x="726034" y="422306"/>
                  </a:cubicBezTo>
                  <a:cubicBezTo>
                    <a:pt x="728064" y="422306"/>
                    <a:pt x="730093" y="421799"/>
                    <a:pt x="732123" y="421799"/>
                  </a:cubicBezTo>
                  <a:cubicBezTo>
                    <a:pt x="731108" y="422306"/>
                    <a:pt x="730093" y="422306"/>
                    <a:pt x="729078" y="422306"/>
                  </a:cubicBezTo>
                  <a:close/>
                  <a:moveTo>
                    <a:pt x="119230" y="249803"/>
                  </a:moveTo>
                  <a:cubicBezTo>
                    <a:pt x="121259" y="250311"/>
                    <a:pt x="123289" y="250818"/>
                    <a:pt x="124811" y="251833"/>
                  </a:cubicBezTo>
                  <a:cubicBezTo>
                    <a:pt x="125318" y="252340"/>
                    <a:pt x="126333" y="252847"/>
                    <a:pt x="126840" y="253355"/>
                  </a:cubicBezTo>
                  <a:cubicBezTo>
                    <a:pt x="125318" y="252340"/>
                    <a:pt x="123796" y="251833"/>
                    <a:pt x="122274" y="251325"/>
                  </a:cubicBezTo>
                  <a:cubicBezTo>
                    <a:pt x="121767" y="250818"/>
                    <a:pt x="120752" y="250311"/>
                    <a:pt x="119230" y="249803"/>
                  </a:cubicBezTo>
                  <a:close/>
                  <a:moveTo>
                    <a:pt x="129885" y="255384"/>
                  </a:moveTo>
                  <a:cubicBezTo>
                    <a:pt x="129885" y="255384"/>
                    <a:pt x="129885" y="254877"/>
                    <a:pt x="129885" y="255384"/>
                  </a:cubicBezTo>
                  <a:cubicBezTo>
                    <a:pt x="128870" y="254877"/>
                    <a:pt x="128362" y="254369"/>
                    <a:pt x="127855" y="253862"/>
                  </a:cubicBezTo>
                  <a:cubicBezTo>
                    <a:pt x="128870" y="254369"/>
                    <a:pt x="129377" y="254877"/>
                    <a:pt x="129885" y="255384"/>
                  </a:cubicBezTo>
                  <a:close/>
                  <a:moveTo>
                    <a:pt x="178084" y="319312"/>
                  </a:moveTo>
                  <a:cubicBezTo>
                    <a:pt x="179099" y="320834"/>
                    <a:pt x="180113" y="322356"/>
                    <a:pt x="181128" y="323371"/>
                  </a:cubicBezTo>
                  <a:cubicBezTo>
                    <a:pt x="181128" y="323371"/>
                    <a:pt x="181128" y="323371"/>
                    <a:pt x="181128" y="323371"/>
                  </a:cubicBezTo>
                  <a:cubicBezTo>
                    <a:pt x="180113" y="322356"/>
                    <a:pt x="179099" y="320834"/>
                    <a:pt x="178084" y="319312"/>
                  </a:cubicBezTo>
                  <a:close/>
                  <a:moveTo>
                    <a:pt x="183157" y="325907"/>
                  </a:moveTo>
                  <a:cubicBezTo>
                    <a:pt x="186709" y="331488"/>
                    <a:pt x="190261" y="336562"/>
                    <a:pt x="193812" y="342143"/>
                  </a:cubicBezTo>
                  <a:cubicBezTo>
                    <a:pt x="193812" y="342143"/>
                    <a:pt x="193812" y="342143"/>
                    <a:pt x="193812" y="342143"/>
                  </a:cubicBezTo>
                  <a:cubicBezTo>
                    <a:pt x="190261" y="337069"/>
                    <a:pt x="186709" y="331488"/>
                    <a:pt x="183157" y="325907"/>
                  </a:cubicBezTo>
                  <a:cubicBezTo>
                    <a:pt x="183157" y="326415"/>
                    <a:pt x="183157" y="326415"/>
                    <a:pt x="183157" y="325907"/>
                  </a:cubicBezTo>
                  <a:close/>
                  <a:moveTo>
                    <a:pt x="259769" y="485219"/>
                  </a:moveTo>
                  <a:cubicBezTo>
                    <a:pt x="259769" y="484204"/>
                    <a:pt x="259769" y="483697"/>
                    <a:pt x="259262" y="482682"/>
                  </a:cubicBezTo>
                  <a:cubicBezTo>
                    <a:pt x="259769" y="483697"/>
                    <a:pt x="259769" y="484712"/>
                    <a:pt x="259769" y="485219"/>
                  </a:cubicBezTo>
                  <a:close/>
                  <a:moveTo>
                    <a:pt x="258754" y="477101"/>
                  </a:moveTo>
                  <a:cubicBezTo>
                    <a:pt x="258754" y="476594"/>
                    <a:pt x="258754" y="476086"/>
                    <a:pt x="258754" y="475579"/>
                  </a:cubicBezTo>
                  <a:cubicBezTo>
                    <a:pt x="258247" y="476594"/>
                    <a:pt x="258247" y="477101"/>
                    <a:pt x="258754" y="477101"/>
                  </a:cubicBezTo>
                  <a:close/>
                  <a:moveTo>
                    <a:pt x="293255" y="725708"/>
                  </a:moveTo>
                  <a:cubicBezTo>
                    <a:pt x="298329" y="721649"/>
                    <a:pt x="303910" y="717083"/>
                    <a:pt x="308983" y="713024"/>
                  </a:cubicBezTo>
                  <a:cubicBezTo>
                    <a:pt x="303402" y="717083"/>
                    <a:pt x="298329" y="721142"/>
                    <a:pt x="293255" y="725708"/>
                  </a:cubicBezTo>
                  <a:close/>
                  <a:moveTo>
                    <a:pt x="328770" y="695266"/>
                  </a:moveTo>
                  <a:cubicBezTo>
                    <a:pt x="323189" y="700340"/>
                    <a:pt x="317101" y="705414"/>
                    <a:pt x="311520" y="710487"/>
                  </a:cubicBezTo>
                  <a:cubicBezTo>
                    <a:pt x="317101" y="705921"/>
                    <a:pt x="322682" y="700847"/>
                    <a:pt x="328770" y="695266"/>
                  </a:cubicBezTo>
                  <a:close/>
                  <a:moveTo>
                    <a:pt x="346528" y="679031"/>
                  </a:moveTo>
                  <a:cubicBezTo>
                    <a:pt x="342469" y="683090"/>
                    <a:pt x="337903" y="687149"/>
                    <a:pt x="333844" y="691208"/>
                  </a:cubicBezTo>
                  <a:cubicBezTo>
                    <a:pt x="337903" y="687149"/>
                    <a:pt x="341962" y="683090"/>
                    <a:pt x="346528" y="679031"/>
                  </a:cubicBezTo>
                  <a:close/>
                  <a:moveTo>
                    <a:pt x="477934" y="530374"/>
                  </a:moveTo>
                  <a:cubicBezTo>
                    <a:pt x="479457" y="528852"/>
                    <a:pt x="481486" y="527837"/>
                    <a:pt x="483515" y="526823"/>
                  </a:cubicBezTo>
                  <a:cubicBezTo>
                    <a:pt x="483515" y="526823"/>
                    <a:pt x="483515" y="526823"/>
                    <a:pt x="483515" y="526823"/>
                  </a:cubicBezTo>
                  <a:cubicBezTo>
                    <a:pt x="481486" y="527837"/>
                    <a:pt x="479457" y="529359"/>
                    <a:pt x="477934" y="530374"/>
                  </a:cubicBezTo>
                  <a:close/>
                  <a:moveTo>
                    <a:pt x="474890" y="512109"/>
                  </a:moveTo>
                  <a:cubicBezTo>
                    <a:pt x="476920" y="512616"/>
                    <a:pt x="478949" y="512616"/>
                    <a:pt x="481486" y="512616"/>
                  </a:cubicBezTo>
                  <a:cubicBezTo>
                    <a:pt x="478949" y="512616"/>
                    <a:pt x="476920" y="512109"/>
                    <a:pt x="474890" y="512109"/>
                  </a:cubicBezTo>
                  <a:close/>
                  <a:moveTo>
                    <a:pt x="522582" y="512616"/>
                  </a:moveTo>
                  <a:cubicBezTo>
                    <a:pt x="521568" y="512616"/>
                    <a:pt x="520553" y="513124"/>
                    <a:pt x="519031" y="513124"/>
                  </a:cubicBezTo>
                  <a:cubicBezTo>
                    <a:pt x="520553" y="512616"/>
                    <a:pt x="521568" y="512616"/>
                    <a:pt x="522582" y="512616"/>
                  </a:cubicBezTo>
                  <a:close/>
                  <a:moveTo>
                    <a:pt x="854397" y="542043"/>
                  </a:moveTo>
                  <a:cubicBezTo>
                    <a:pt x="854397" y="542043"/>
                    <a:pt x="854397" y="542043"/>
                    <a:pt x="854397" y="542043"/>
                  </a:cubicBezTo>
                  <a:cubicBezTo>
                    <a:pt x="852875" y="542043"/>
                    <a:pt x="851353" y="541536"/>
                    <a:pt x="849830" y="541536"/>
                  </a:cubicBezTo>
                  <a:cubicBezTo>
                    <a:pt x="849830" y="541536"/>
                    <a:pt x="849830" y="541536"/>
                    <a:pt x="849830" y="541536"/>
                  </a:cubicBezTo>
                  <a:cubicBezTo>
                    <a:pt x="851353" y="541536"/>
                    <a:pt x="852875" y="542043"/>
                    <a:pt x="854397" y="542043"/>
                  </a:cubicBezTo>
                  <a:close/>
                  <a:moveTo>
                    <a:pt x="869110" y="545088"/>
                  </a:moveTo>
                  <a:cubicBezTo>
                    <a:pt x="871647" y="545595"/>
                    <a:pt x="873676" y="546102"/>
                    <a:pt x="876213" y="546610"/>
                  </a:cubicBezTo>
                  <a:cubicBezTo>
                    <a:pt x="876213" y="546610"/>
                    <a:pt x="876213" y="546610"/>
                    <a:pt x="876213" y="546610"/>
                  </a:cubicBezTo>
                  <a:cubicBezTo>
                    <a:pt x="873676" y="546102"/>
                    <a:pt x="871647" y="545595"/>
                    <a:pt x="869110" y="545088"/>
                  </a:cubicBezTo>
                  <a:cubicBezTo>
                    <a:pt x="869110" y="545088"/>
                    <a:pt x="869110" y="545088"/>
                    <a:pt x="869110" y="545088"/>
                  </a:cubicBezTo>
                  <a:close/>
                  <a:moveTo>
                    <a:pt x="891434" y="549654"/>
                  </a:moveTo>
                  <a:cubicBezTo>
                    <a:pt x="891434" y="549654"/>
                    <a:pt x="891434" y="549654"/>
                    <a:pt x="891434" y="549654"/>
                  </a:cubicBezTo>
                  <a:cubicBezTo>
                    <a:pt x="890927" y="549654"/>
                    <a:pt x="890419" y="549654"/>
                    <a:pt x="890419" y="549146"/>
                  </a:cubicBezTo>
                  <a:cubicBezTo>
                    <a:pt x="890419" y="549146"/>
                    <a:pt x="890419" y="549146"/>
                    <a:pt x="890419" y="549146"/>
                  </a:cubicBezTo>
                  <a:cubicBezTo>
                    <a:pt x="890419" y="549146"/>
                    <a:pt x="890927" y="549654"/>
                    <a:pt x="891434" y="549654"/>
                  </a:cubicBezTo>
                  <a:close/>
                  <a:moveTo>
                    <a:pt x="1038062" y="590750"/>
                  </a:moveTo>
                  <a:cubicBezTo>
                    <a:pt x="1038062" y="590750"/>
                    <a:pt x="1038062" y="590750"/>
                    <a:pt x="1038062" y="590750"/>
                  </a:cubicBezTo>
                  <a:cubicBezTo>
                    <a:pt x="1039584" y="591257"/>
                    <a:pt x="1041106" y="591765"/>
                    <a:pt x="1042628" y="592272"/>
                  </a:cubicBezTo>
                  <a:cubicBezTo>
                    <a:pt x="1041106" y="591765"/>
                    <a:pt x="1039584" y="591257"/>
                    <a:pt x="1038062" y="590750"/>
                  </a:cubicBezTo>
                  <a:close/>
                  <a:moveTo>
                    <a:pt x="1095393" y="695774"/>
                  </a:moveTo>
                  <a:cubicBezTo>
                    <a:pt x="1095393" y="695774"/>
                    <a:pt x="1095393" y="696281"/>
                    <a:pt x="1094886" y="696281"/>
                  </a:cubicBezTo>
                  <a:cubicBezTo>
                    <a:pt x="1094379" y="697296"/>
                    <a:pt x="1093871" y="697803"/>
                    <a:pt x="1093364" y="698818"/>
                  </a:cubicBezTo>
                  <a:cubicBezTo>
                    <a:pt x="1093871" y="697803"/>
                    <a:pt x="1094379" y="696789"/>
                    <a:pt x="1095393" y="695774"/>
                  </a:cubicBezTo>
                  <a:close/>
                  <a:moveTo>
                    <a:pt x="1153233" y="678524"/>
                  </a:moveTo>
                  <a:cubicBezTo>
                    <a:pt x="1153233" y="678524"/>
                    <a:pt x="1152725" y="678524"/>
                    <a:pt x="1153233" y="678524"/>
                  </a:cubicBezTo>
                  <a:cubicBezTo>
                    <a:pt x="1147652" y="681060"/>
                    <a:pt x="1142578" y="684105"/>
                    <a:pt x="1136997" y="686641"/>
                  </a:cubicBezTo>
                  <a:cubicBezTo>
                    <a:pt x="1137504" y="686641"/>
                    <a:pt x="1138012" y="686134"/>
                    <a:pt x="1138012" y="686134"/>
                  </a:cubicBezTo>
                  <a:cubicBezTo>
                    <a:pt x="1143085" y="683090"/>
                    <a:pt x="1148159" y="681060"/>
                    <a:pt x="1153233" y="678524"/>
                  </a:cubicBezTo>
                  <a:close/>
                  <a:moveTo>
                    <a:pt x="1234410" y="643516"/>
                  </a:moveTo>
                  <a:cubicBezTo>
                    <a:pt x="1234918" y="643516"/>
                    <a:pt x="1235425" y="643516"/>
                    <a:pt x="1235933" y="643516"/>
                  </a:cubicBezTo>
                  <a:cubicBezTo>
                    <a:pt x="1235933" y="643516"/>
                    <a:pt x="1235933" y="643516"/>
                    <a:pt x="1235933" y="643516"/>
                  </a:cubicBezTo>
                  <a:cubicBezTo>
                    <a:pt x="1235425" y="643516"/>
                    <a:pt x="1234918" y="643516"/>
                    <a:pt x="1234410" y="643516"/>
                  </a:cubicBezTo>
                  <a:cubicBezTo>
                    <a:pt x="1234410" y="643516"/>
                    <a:pt x="1234410" y="643516"/>
                    <a:pt x="1234410" y="643516"/>
                  </a:cubicBezTo>
                  <a:close/>
                  <a:moveTo>
                    <a:pt x="1355670" y="659244"/>
                  </a:moveTo>
                  <a:cubicBezTo>
                    <a:pt x="1355670" y="659244"/>
                    <a:pt x="1355670" y="659244"/>
                    <a:pt x="1355670" y="659244"/>
                  </a:cubicBezTo>
                  <a:cubicBezTo>
                    <a:pt x="1355162" y="659244"/>
                    <a:pt x="1354655" y="659244"/>
                    <a:pt x="1353640" y="658736"/>
                  </a:cubicBezTo>
                  <a:cubicBezTo>
                    <a:pt x="1354148" y="658736"/>
                    <a:pt x="1355162" y="659244"/>
                    <a:pt x="1355670" y="659244"/>
                  </a:cubicBezTo>
                  <a:close/>
                  <a:moveTo>
                    <a:pt x="1621020" y="674465"/>
                  </a:moveTo>
                  <a:cubicBezTo>
                    <a:pt x="1620512" y="674465"/>
                    <a:pt x="1620512" y="674465"/>
                    <a:pt x="1620005" y="674465"/>
                  </a:cubicBezTo>
                  <a:cubicBezTo>
                    <a:pt x="1620005" y="674465"/>
                    <a:pt x="1620005" y="674465"/>
                    <a:pt x="1620005" y="674465"/>
                  </a:cubicBezTo>
                  <a:cubicBezTo>
                    <a:pt x="1620512" y="674465"/>
                    <a:pt x="1620512" y="674465"/>
                    <a:pt x="1621020" y="674465"/>
                  </a:cubicBezTo>
                  <a:close/>
                  <a:moveTo>
                    <a:pt x="1816861" y="781518"/>
                  </a:moveTo>
                  <a:lnTo>
                    <a:pt x="1816861" y="781518"/>
                  </a:lnTo>
                  <a:cubicBezTo>
                    <a:pt x="1816861" y="781011"/>
                    <a:pt x="1817369" y="780503"/>
                    <a:pt x="1817369" y="779996"/>
                  </a:cubicBezTo>
                  <a:cubicBezTo>
                    <a:pt x="1817369" y="779996"/>
                    <a:pt x="1817369" y="779996"/>
                    <a:pt x="1817369" y="779996"/>
                  </a:cubicBezTo>
                  <a:cubicBezTo>
                    <a:pt x="1817369" y="780503"/>
                    <a:pt x="1817369" y="781011"/>
                    <a:pt x="1816861" y="781518"/>
                  </a:cubicBezTo>
                  <a:close/>
                  <a:moveTo>
                    <a:pt x="1696109" y="893645"/>
                  </a:moveTo>
                  <a:cubicBezTo>
                    <a:pt x="1697124" y="893137"/>
                    <a:pt x="1698139" y="892630"/>
                    <a:pt x="1698646" y="892630"/>
                  </a:cubicBezTo>
                  <a:cubicBezTo>
                    <a:pt x="1698646" y="892630"/>
                    <a:pt x="1698139" y="893137"/>
                    <a:pt x="1698139" y="893137"/>
                  </a:cubicBezTo>
                  <a:cubicBezTo>
                    <a:pt x="1697124" y="893645"/>
                    <a:pt x="1696109" y="894152"/>
                    <a:pt x="1695095" y="894660"/>
                  </a:cubicBezTo>
                  <a:cubicBezTo>
                    <a:pt x="1695095" y="894152"/>
                    <a:pt x="1695602" y="893645"/>
                    <a:pt x="1696109" y="893645"/>
                  </a:cubicBezTo>
                  <a:close/>
                  <a:moveTo>
                    <a:pt x="1997482" y="764775"/>
                  </a:moveTo>
                  <a:cubicBezTo>
                    <a:pt x="1997482" y="764775"/>
                    <a:pt x="1997482" y="764775"/>
                    <a:pt x="1997482" y="764775"/>
                  </a:cubicBezTo>
                  <a:cubicBezTo>
                    <a:pt x="1994945" y="766297"/>
                    <a:pt x="1992408" y="768327"/>
                    <a:pt x="1989872" y="769849"/>
                  </a:cubicBezTo>
                  <a:cubicBezTo>
                    <a:pt x="1992408" y="768327"/>
                    <a:pt x="1994945" y="766804"/>
                    <a:pt x="1997482" y="764775"/>
                  </a:cubicBezTo>
                  <a:close/>
                  <a:moveTo>
                    <a:pt x="2561161" y="657214"/>
                  </a:moveTo>
                  <a:cubicBezTo>
                    <a:pt x="2560653" y="657214"/>
                    <a:pt x="2559639" y="657722"/>
                    <a:pt x="2559131" y="657722"/>
                  </a:cubicBezTo>
                  <a:cubicBezTo>
                    <a:pt x="2559639" y="657722"/>
                    <a:pt x="2560146" y="657722"/>
                    <a:pt x="2561161" y="657214"/>
                  </a:cubicBezTo>
                  <a:close/>
                  <a:moveTo>
                    <a:pt x="2588051" y="641994"/>
                  </a:moveTo>
                  <a:cubicBezTo>
                    <a:pt x="2588051" y="641994"/>
                    <a:pt x="2588051" y="641994"/>
                    <a:pt x="2588051" y="641994"/>
                  </a:cubicBezTo>
                  <a:cubicBezTo>
                    <a:pt x="2588558" y="641486"/>
                    <a:pt x="2588558" y="641486"/>
                    <a:pt x="2589066" y="640979"/>
                  </a:cubicBezTo>
                  <a:cubicBezTo>
                    <a:pt x="2588558" y="641486"/>
                    <a:pt x="2588558" y="641994"/>
                    <a:pt x="2588051" y="641994"/>
                  </a:cubicBezTo>
                  <a:close/>
                  <a:moveTo>
                    <a:pt x="2623566" y="599883"/>
                  </a:moveTo>
                  <a:cubicBezTo>
                    <a:pt x="2625596" y="598868"/>
                    <a:pt x="2627625" y="597853"/>
                    <a:pt x="2629147" y="596838"/>
                  </a:cubicBezTo>
                  <a:cubicBezTo>
                    <a:pt x="2627625" y="597853"/>
                    <a:pt x="2625596" y="598868"/>
                    <a:pt x="2623566" y="599883"/>
                  </a:cubicBezTo>
                  <a:close/>
                  <a:moveTo>
                    <a:pt x="2637772" y="592272"/>
                  </a:moveTo>
                  <a:cubicBezTo>
                    <a:pt x="2635743" y="593287"/>
                    <a:pt x="2634221" y="594809"/>
                    <a:pt x="2632191" y="595824"/>
                  </a:cubicBezTo>
                  <a:cubicBezTo>
                    <a:pt x="2634221" y="594302"/>
                    <a:pt x="2635743" y="593287"/>
                    <a:pt x="2637772" y="592272"/>
                  </a:cubicBezTo>
                  <a:close/>
                  <a:moveTo>
                    <a:pt x="2645383" y="586184"/>
                  </a:moveTo>
                  <a:cubicBezTo>
                    <a:pt x="2643861" y="587706"/>
                    <a:pt x="2641831" y="589228"/>
                    <a:pt x="2640309" y="590243"/>
                  </a:cubicBezTo>
                  <a:cubicBezTo>
                    <a:pt x="2641831" y="589228"/>
                    <a:pt x="2643861" y="587706"/>
                    <a:pt x="2645383" y="586184"/>
                  </a:cubicBezTo>
                  <a:close/>
                  <a:moveTo>
                    <a:pt x="2738230" y="553713"/>
                  </a:moveTo>
                  <a:cubicBezTo>
                    <a:pt x="2738737" y="553205"/>
                    <a:pt x="2738737" y="553205"/>
                    <a:pt x="2738230" y="553713"/>
                  </a:cubicBezTo>
                  <a:cubicBezTo>
                    <a:pt x="2738737" y="553205"/>
                    <a:pt x="2738737" y="553205"/>
                    <a:pt x="2738230" y="553713"/>
                  </a:cubicBezTo>
                  <a:cubicBezTo>
                    <a:pt x="2738737" y="553205"/>
                    <a:pt x="2738737" y="553713"/>
                    <a:pt x="2738230" y="553713"/>
                  </a:cubicBezTo>
                  <a:close/>
                  <a:moveTo>
                    <a:pt x="2697641" y="531389"/>
                  </a:moveTo>
                  <a:cubicBezTo>
                    <a:pt x="2696119" y="530374"/>
                    <a:pt x="2694597" y="529867"/>
                    <a:pt x="2693075" y="528852"/>
                  </a:cubicBezTo>
                  <a:cubicBezTo>
                    <a:pt x="2693075" y="528852"/>
                    <a:pt x="2693075" y="528852"/>
                    <a:pt x="2693075" y="528852"/>
                  </a:cubicBezTo>
                  <a:cubicBezTo>
                    <a:pt x="2695104" y="529359"/>
                    <a:pt x="2696119" y="530374"/>
                    <a:pt x="2697641" y="531389"/>
                  </a:cubicBezTo>
                  <a:close/>
                  <a:moveTo>
                    <a:pt x="2690030" y="530881"/>
                  </a:moveTo>
                  <a:cubicBezTo>
                    <a:pt x="2689523" y="530881"/>
                    <a:pt x="2689523" y="530881"/>
                    <a:pt x="2689016" y="530881"/>
                  </a:cubicBezTo>
                  <a:cubicBezTo>
                    <a:pt x="2689523" y="530374"/>
                    <a:pt x="2690030" y="530374"/>
                    <a:pt x="2690030" y="530881"/>
                  </a:cubicBezTo>
                  <a:close/>
                  <a:moveTo>
                    <a:pt x="2402864" y="409115"/>
                  </a:moveTo>
                  <a:cubicBezTo>
                    <a:pt x="2396776" y="407085"/>
                    <a:pt x="2391195" y="405056"/>
                    <a:pt x="2385106" y="403026"/>
                  </a:cubicBezTo>
                  <a:cubicBezTo>
                    <a:pt x="2389672" y="404548"/>
                    <a:pt x="2394239" y="406071"/>
                    <a:pt x="2398805" y="407593"/>
                  </a:cubicBezTo>
                  <a:cubicBezTo>
                    <a:pt x="2400327" y="408100"/>
                    <a:pt x="2401342" y="408607"/>
                    <a:pt x="2402864" y="409115"/>
                  </a:cubicBezTo>
                  <a:close/>
                  <a:moveTo>
                    <a:pt x="2355679" y="392372"/>
                  </a:moveTo>
                  <a:cubicBezTo>
                    <a:pt x="2357201" y="392879"/>
                    <a:pt x="2359231" y="393894"/>
                    <a:pt x="2360753" y="394401"/>
                  </a:cubicBezTo>
                  <a:cubicBezTo>
                    <a:pt x="2363290" y="395416"/>
                    <a:pt x="2366334" y="396431"/>
                    <a:pt x="2368871" y="397445"/>
                  </a:cubicBezTo>
                  <a:cubicBezTo>
                    <a:pt x="2364812" y="395923"/>
                    <a:pt x="2360246" y="393894"/>
                    <a:pt x="2355679" y="392372"/>
                  </a:cubicBezTo>
                  <a:close/>
                  <a:moveTo>
                    <a:pt x="1562673" y="4240"/>
                  </a:moveTo>
                  <a:cubicBezTo>
                    <a:pt x="1562673" y="4240"/>
                    <a:pt x="1562673" y="4240"/>
                    <a:pt x="1562673" y="4240"/>
                  </a:cubicBezTo>
                  <a:cubicBezTo>
                    <a:pt x="1562673" y="4240"/>
                    <a:pt x="1563181" y="3733"/>
                    <a:pt x="1562673" y="4240"/>
                  </a:cubicBezTo>
                  <a:cubicBezTo>
                    <a:pt x="1563181" y="3733"/>
                    <a:pt x="1563181" y="3733"/>
                    <a:pt x="1562673" y="4240"/>
                  </a:cubicBezTo>
                  <a:cubicBezTo>
                    <a:pt x="1563181" y="4240"/>
                    <a:pt x="1563181" y="4240"/>
                    <a:pt x="1562673" y="4240"/>
                  </a:cubicBezTo>
                  <a:close/>
                  <a:moveTo>
                    <a:pt x="1548975" y="300539"/>
                  </a:moveTo>
                  <a:lnTo>
                    <a:pt x="1548975" y="300539"/>
                  </a:lnTo>
                  <a:cubicBezTo>
                    <a:pt x="1547452" y="300032"/>
                    <a:pt x="1546438" y="300032"/>
                    <a:pt x="1544916" y="299525"/>
                  </a:cubicBezTo>
                  <a:cubicBezTo>
                    <a:pt x="1544916" y="299525"/>
                    <a:pt x="1544916" y="299525"/>
                    <a:pt x="1544916" y="299525"/>
                  </a:cubicBezTo>
                  <a:cubicBezTo>
                    <a:pt x="1546438" y="299525"/>
                    <a:pt x="1547452" y="300032"/>
                    <a:pt x="1548975" y="300539"/>
                  </a:cubicBezTo>
                  <a:close/>
                  <a:moveTo>
                    <a:pt x="1269418" y="329966"/>
                  </a:moveTo>
                  <a:cubicBezTo>
                    <a:pt x="1263330" y="330981"/>
                    <a:pt x="1257242" y="331996"/>
                    <a:pt x="1251153" y="333010"/>
                  </a:cubicBezTo>
                  <a:cubicBezTo>
                    <a:pt x="1251153" y="333010"/>
                    <a:pt x="1251153" y="333010"/>
                    <a:pt x="1251153" y="333010"/>
                  </a:cubicBezTo>
                  <a:cubicBezTo>
                    <a:pt x="1257242" y="332503"/>
                    <a:pt x="1263330" y="330981"/>
                    <a:pt x="1269418" y="329966"/>
                  </a:cubicBezTo>
                  <a:cubicBezTo>
                    <a:pt x="1269418" y="329966"/>
                    <a:pt x="1269418" y="329966"/>
                    <a:pt x="1269418" y="329966"/>
                  </a:cubicBezTo>
                  <a:close/>
                  <a:moveTo>
                    <a:pt x="1251153" y="333518"/>
                  </a:moveTo>
                  <a:cubicBezTo>
                    <a:pt x="1245065" y="334533"/>
                    <a:pt x="1238977" y="335547"/>
                    <a:pt x="1233396" y="336562"/>
                  </a:cubicBezTo>
                  <a:cubicBezTo>
                    <a:pt x="1236440" y="336055"/>
                    <a:pt x="1238977" y="335547"/>
                    <a:pt x="1242021" y="335040"/>
                  </a:cubicBezTo>
                  <a:cubicBezTo>
                    <a:pt x="1245065" y="334533"/>
                    <a:pt x="1248109" y="334025"/>
                    <a:pt x="1251153" y="333518"/>
                  </a:cubicBezTo>
                  <a:cubicBezTo>
                    <a:pt x="1251153" y="333518"/>
                    <a:pt x="1251153" y="333518"/>
                    <a:pt x="1251153" y="333518"/>
                  </a:cubicBezTo>
                  <a:close/>
                  <a:moveTo>
                    <a:pt x="1152725" y="351783"/>
                  </a:moveTo>
                  <a:cubicBezTo>
                    <a:pt x="1154755" y="351275"/>
                    <a:pt x="1156784" y="350768"/>
                    <a:pt x="1158306" y="350768"/>
                  </a:cubicBezTo>
                  <a:cubicBezTo>
                    <a:pt x="1156277" y="351275"/>
                    <a:pt x="1154247" y="351275"/>
                    <a:pt x="1152725" y="351783"/>
                  </a:cubicBezTo>
                  <a:close/>
                  <a:moveTo>
                    <a:pt x="743285" y="398967"/>
                  </a:moveTo>
                  <a:cubicBezTo>
                    <a:pt x="745821" y="397953"/>
                    <a:pt x="747851" y="397445"/>
                    <a:pt x="750388" y="396431"/>
                  </a:cubicBezTo>
                  <a:cubicBezTo>
                    <a:pt x="749880" y="396938"/>
                    <a:pt x="748866" y="396938"/>
                    <a:pt x="748358" y="397445"/>
                  </a:cubicBezTo>
                  <a:cubicBezTo>
                    <a:pt x="746329" y="397953"/>
                    <a:pt x="744807" y="398460"/>
                    <a:pt x="743285" y="398967"/>
                  </a:cubicBezTo>
                  <a:close/>
                  <a:moveTo>
                    <a:pt x="720453" y="421799"/>
                  </a:moveTo>
                  <a:cubicBezTo>
                    <a:pt x="716902" y="422306"/>
                    <a:pt x="713858" y="423321"/>
                    <a:pt x="710306" y="423828"/>
                  </a:cubicBezTo>
                  <a:cubicBezTo>
                    <a:pt x="706755" y="423828"/>
                    <a:pt x="703203" y="423828"/>
                    <a:pt x="700159" y="424336"/>
                  </a:cubicBezTo>
                  <a:cubicBezTo>
                    <a:pt x="700159" y="424336"/>
                    <a:pt x="700666" y="424336"/>
                    <a:pt x="700666" y="423828"/>
                  </a:cubicBezTo>
                  <a:cubicBezTo>
                    <a:pt x="706755" y="423321"/>
                    <a:pt x="712336" y="422813"/>
                    <a:pt x="718424" y="421799"/>
                  </a:cubicBezTo>
                  <a:cubicBezTo>
                    <a:pt x="718931" y="421799"/>
                    <a:pt x="719439" y="421799"/>
                    <a:pt x="720453" y="421799"/>
                  </a:cubicBezTo>
                  <a:close/>
                  <a:moveTo>
                    <a:pt x="699651" y="423828"/>
                  </a:moveTo>
                  <a:cubicBezTo>
                    <a:pt x="698637" y="423828"/>
                    <a:pt x="697622" y="423828"/>
                    <a:pt x="696100" y="423828"/>
                  </a:cubicBezTo>
                  <a:cubicBezTo>
                    <a:pt x="697622" y="423828"/>
                    <a:pt x="698637" y="423828"/>
                    <a:pt x="700159" y="423321"/>
                  </a:cubicBezTo>
                  <a:cubicBezTo>
                    <a:pt x="700159" y="423828"/>
                    <a:pt x="700159" y="423828"/>
                    <a:pt x="699651" y="423828"/>
                  </a:cubicBezTo>
                  <a:close/>
                  <a:moveTo>
                    <a:pt x="253173" y="467461"/>
                  </a:moveTo>
                  <a:cubicBezTo>
                    <a:pt x="253173" y="467461"/>
                    <a:pt x="253173" y="467969"/>
                    <a:pt x="253173" y="467969"/>
                  </a:cubicBezTo>
                  <a:cubicBezTo>
                    <a:pt x="253173" y="467461"/>
                    <a:pt x="252666" y="466954"/>
                    <a:pt x="252666" y="466447"/>
                  </a:cubicBezTo>
                  <a:cubicBezTo>
                    <a:pt x="253173" y="466954"/>
                    <a:pt x="253173" y="466954"/>
                    <a:pt x="253173" y="467461"/>
                  </a:cubicBezTo>
                  <a:close/>
                  <a:moveTo>
                    <a:pt x="255710" y="477608"/>
                  </a:moveTo>
                  <a:cubicBezTo>
                    <a:pt x="255710" y="477608"/>
                    <a:pt x="255710" y="478116"/>
                    <a:pt x="255710" y="477608"/>
                  </a:cubicBezTo>
                  <a:cubicBezTo>
                    <a:pt x="255710" y="477101"/>
                    <a:pt x="255203" y="476086"/>
                    <a:pt x="255203" y="475579"/>
                  </a:cubicBezTo>
                  <a:cubicBezTo>
                    <a:pt x="255203" y="476594"/>
                    <a:pt x="255710" y="477101"/>
                    <a:pt x="255710" y="477608"/>
                  </a:cubicBezTo>
                  <a:close/>
                  <a:moveTo>
                    <a:pt x="256725" y="480653"/>
                  </a:moveTo>
                  <a:cubicBezTo>
                    <a:pt x="256725" y="481160"/>
                    <a:pt x="257232" y="481667"/>
                    <a:pt x="257232" y="482175"/>
                  </a:cubicBezTo>
                  <a:cubicBezTo>
                    <a:pt x="256725" y="481667"/>
                    <a:pt x="256725" y="481160"/>
                    <a:pt x="256725" y="480653"/>
                  </a:cubicBezTo>
                  <a:cubicBezTo>
                    <a:pt x="256725" y="480653"/>
                    <a:pt x="256725" y="480653"/>
                    <a:pt x="256725" y="480653"/>
                  </a:cubicBezTo>
                  <a:close/>
                  <a:moveTo>
                    <a:pt x="259769" y="488263"/>
                  </a:moveTo>
                  <a:cubicBezTo>
                    <a:pt x="259769" y="488263"/>
                    <a:pt x="259769" y="488263"/>
                    <a:pt x="259769" y="488263"/>
                  </a:cubicBezTo>
                  <a:cubicBezTo>
                    <a:pt x="259769" y="487756"/>
                    <a:pt x="259262" y="487756"/>
                    <a:pt x="259262" y="487248"/>
                  </a:cubicBezTo>
                  <a:cubicBezTo>
                    <a:pt x="259769" y="487248"/>
                    <a:pt x="259769" y="487756"/>
                    <a:pt x="259769" y="488263"/>
                  </a:cubicBezTo>
                  <a:close/>
                  <a:moveTo>
                    <a:pt x="260276" y="488770"/>
                  </a:moveTo>
                  <a:cubicBezTo>
                    <a:pt x="260276" y="489278"/>
                    <a:pt x="260276" y="489785"/>
                    <a:pt x="260276" y="490292"/>
                  </a:cubicBezTo>
                  <a:cubicBezTo>
                    <a:pt x="260276" y="490292"/>
                    <a:pt x="260276" y="489785"/>
                    <a:pt x="260276" y="488770"/>
                  </a:cubicBezTo>
                  <a:cubicBezTo>
                    <a:pt x="260276" y="489278"/>
                    <a:pt x="260276" y="489278"/>
                    <a:pt x="260276" y="488770"/>
                  </a:cubicBezTo>
                  <a:close/>
                  <a:moveTo>
                    <a:pt x="502795" y="517183"/>
                  </a:moveTo>
                  <a:cubicBezTo>
                    <a:pt x="502288" y="517690"/>
                    <a:pt x="501273" y="517690"/>
                    <a:pt x="500766" y="518197"/>
                  </a:cubicBezTo>
                  <a:cubicBezTo>
                    <a:pt x="501780" y="517690"/>
                    <a:pt x="502288" y="517183"/>
                    <a:pt x="502795" y="517183"/>
                  </a:cubicBezTo>
                  <a:close/>
                  <a:moveTo>
                    <a:pt x="505332" y="514646"/>
                  </a:moveTo>
                  <a:cubicBezTo>
                    <a:pt x="508884" y="514646"/>
                    <a:pt x="511928" y="514138"/>
                    <a:pt x="515479" y="513631"/>
                  </a:cubicBezTo>
                  <a:cubicBezTo>
                    <a:pt x="515987" y="513631"/>
                    <a:pt x="516494" y="513631"/>
                    <a:pt x="516494" y="513631"/>
                  </a:cubicBezTo>
                  <a:cubicBezTo>
                    <a:pt x="513957" y="514138"/>
                    <a:pt x="511420" y="514646"/>
                    <a:pt x="509391" y="515153"/>
                  </a:cubicBezTo>
                  <a:cubicBezTo>
                    <a:pt x="507869" y="515153"/>
                    <a:pt x="506347" y="514646"/>
                    <a:pt x="505332" y="514646"/>
                  </a:cubicBezTo>
                  <a:close/>
                  <a:moveTo>
                    <a:pt x="576870" y="513124"/>
                  </a:moveTo>
                  <a:cubicBezTo>
                    <a:pt x="576870" y="513124"/>
                    <a:pt x="576870" y="513124"/>
                    <a:pt x="576870" y="513124"/>
                  </a:cubicBezTo>
                  <a:cubicBezTo>
                    <a:pt x="575348" y="513124"/>
                    <a:pt x="574333" y="513124"/>
                    <a:pt x="572811" y="513124"/>
                  </a:cubicBezTo>
                  <a:cubicBezTo>
                    <a:pt x="574333" y="513124"/>
                    <a:pt x="575855" y="513124"/>
                    <a:pt x="576870" y="513124"/>
                  </a:cubicBezTo>
                  <a:close/>
                  <a:moveTo>
                    <a:pt x="577885" y="513631"/>
                  </a:moveTo>
                  <a:cubicBezTo>
                    <a:pt x="582958" y="514138"/>
                    <a:pt x="588032" y="514138"/>
                    <a:pt x="593106" y="514646"/>
                  </a:cubicBezTo>
                  <a:cubicBezTo>
                    <a:pt x="593106" y="514646"/>
                    <a:pt x="593106" y="514646"/>
                    <a:pt x="593106" y="514646"/>
                  </a:cubicBezTo>
                  <a:cubicBezTo>
                    <a:pt x="588032" y="514138"/>
                    <a:pt x="582958" y="513631"/>
                    <a:pt x="577885" y="513631"/>
                  </a:cubicBezTo>
                  <a:cubicBezTo>
                    <a:pt x="577885" y="513631"/>
                    <a:pt x="577885" y="513631"/>
                    <a:pt x="577885" y="513631"/>
                  </a:cubicBezTo>
                  <a:close/>
                  <a:moveTo>
                    <a:pt x="594120" y="514646"/>
                  </a:moveTo>
                  <a:cubicBezTo>
                    <a:pt x="597672" y="514646"/>
                    <a:pt x="601223" y="515153"/>
                    <a:pt x="605282" y="515153"/>
                  </a:cubicBezTo>
                  <a:cubicBezTo>
                    <a:pt x="606804" y="515153"/>
                    <a:pt x="607819" y="515153"/>
                    <a:pt x="609341" y="515661"/>
                  </a:cubicBezTo>
                  <a:cubicBezTo>
                    <a:pt x="603760" y="515153"/>
                    <a:pt x="598687" y="514646"/>
                    <a:pt x="594120" y="514646"/>
                  </a:cubicBezTo>
                  <a:cubicBezTo>
                    <a:pt x="594120" y="514646"/>
                    <a:pt x="594120" y="514646"/>
                    <a:pt x="594120" y="514646"/>
                  </a:cubicBezTo>
                  <a:close/>
                  <a:moveTo>
                    <a:pt x="655004" y="518705"/>
                  </a:moveTo>
                  <a:lnTo>
                    <a:pt x="655004" y="518705"/>
                  </a:lnTo>
                  <a:cubicBezTo>
                    <a:pt x="652974" y="518705"/>
                    <a:pt x="651452" y="518197"/>
                    <a:pt x="649423" y="518197"/>
                  </a:cubicBezTo>
                  <a:cubicBezTo>
                    <a:pt x="651452" y="518197"/>
                    <a:pt x="652974" y="518197"/>
                    <a:pt x="655004" y="518705"/>
                  </a:cubicBezTo>
                  <a:close/>
                  <a:moveTo>
                    <a:pt x="848816" y="541029"/>
                  </a:moveTo>
                  <a:cubicBezTo>
                    <a:pt x="848816" y="541029"/>
                    <a:pt x="848816" y="541029"/>
                    <a:pt x="848816" y="541029"/>
                  </a:cubicBezTo>
                  <a:cubicBezTo>
                    <a:pt x="847801" y="541029"/>
                    <a:pt x="846279" y="540521"/>
                    <a:pt x="845264" y="540521"/>
                  </a:cubicBezTo>
                  <a:cubicBezTo>
                    <a:pt x="845264" y="540521"/>
                    <a:pt x="845264" y="540521"/>
                    <a:pt x="845264" y="540521"/>
                  </a:cubicBezTo>
                  <a:cubicBezTo>
                    <a:pt x="846786" y="541029"/>
                    <a:pt x="847801" y="541029"/>
                    <a:pt x="848816" y="541029"/>
                  </a:cubicBezTo>
                  <a:close/>
                  <a:moveTo>
                    <a:pt x="846786" y="566397"/>
                  </a:moveTo>
                  <a:cubicBezTo>
                    <a:pt x="847294" y="566397"/>
                    <a:pt x="847294" y="566397"/>
                    <a:pt x="847801" y="566904"/>
                  </a:cubicBezTo>
                  <a:cubicBezTo>
                    <a:pt x="847294" y="566904"/>
                    <a:pt x="846279" y="566397"/>
                    <a:pt x="845772" y="566397"/>
                  </a:cubicBezTo>
                  <a:cubicBezTo>
                    <a:pt x="845772" y="565889"/>
                    <a:pt x="846279" y="566397"/>
                    <a:pt x="846786" y="566397"/>
                  </a:cubicBezTo>
                  <a:close/>
                  <a:moveTo>
                    <a:pt x="876213" y="546610"/>
                  </a:moveTo>
                  <a:cubicBezTo>
                    <a:pt x="876721" y="546610"/>
                    <a:pt x="877228" y="546610"/>
                    <a:pt x="878243" y="547117"/>
                  </a:cubicBezTo>
                  <a:cubicBezTo>
                    <a:pt x="879257" y="547117"/>
                    <a:pt x="880272" y="547624"/>
                    <a:pt x="881287" y="547624"/>
                  </a:cubicBezTo>
                  <a:cubicBezTo>
                    <a:pt x="881287" y="547624"/>
                    <a:pt x="881287" y="547624"/>
                    <a:pt x="881287" y="547624"/>
                  </a:cubicBezTo>
                  <a:cubicBezTo>
                    <a:pt x="879765" y="547117"/>
                    <a:pt x="877735" y="546610"/>
                    <a:pt x="876213" y="546610"/>
                  </a:cubicBezTo>
                  <a:cubicBezTo>
                    <a:pt x="876213" y="546610"/>
                    <a:pt x="876213" y="546610"/>
                    <a:pt x="876213" y="546610"/>
                  </a:cubicBezTo>
                  <a:close/>
                  <a:moveTo>
                    <a:pt x="883316" y="547624"/>
                  </a:moveTo>
                  <a:cubicBezTo>
                    <a:pt x="885346" y="548132"/>
                    <a:pt x="886868" y="548639"/>
                    <a:pt x="888897" y="548639"/>
                  </a:cubicBezTo>
                  <a:cubicBezTo>
                    <a:pt x="888897" y="548639"/>
                    <a:pt x="888897" y="548639"/>
                    <a:pt x="888897" y="548639"/>
                  </a:cubicBezTo>
                  <a:cubicBezTo>
                    <a:pt x="886868" y="548639"/>
                    <a:pt x="884838" y="548132"/>
                    <a:pt x="883316" y="547624"/>
                  </a:cubicBezTo>
                  <a:cubicBezTo>
                    <a:pt x="882809" y="547624"/>
                    <a:pt x="882809" y="547624"/>
                    <a:pt x="883316" y="547624"/>
                  </a:cubicBezTo>
                  <a:close/>
                  <a:moveTo>
                    <a:pt x="924413" y="557264"/>
                  </a:moveTo>
                  <a:cubicBezTo>
                    <a:pt x="915280" y="555235"/>
                    <a:pt x="906655" y="553205"/>
                    <a:pt x="897522" y="551176"/>
                  </a:cubicBezTo>
                  <a:cubicBezTo>
                    <a:pt x="906655" y="552698"/>
                    <a:pt x="915280" y="554727"/>
                    <a:pt x="924413" y="557264"/>
                  </a:cubicBezTo>
                  <a:close/>
                  <a:moveTo>
                    <a:pt x="952317" y="564367"/>
                  </a:moveTo>
                  <a:cubicBezTo>
                    <a:pt x="945214" y="562338"/>
                    <a:pt x="938111" y="560816"/>
                    <a:pt x="931008" y="558786"/>
                  </a:cubicBezTo>
                  <a:cubicBezTo>
                    <a:pt x="938111" y="560308"/>
                    <a:pt x="945214" y="562338"/>
                    <a:pt x="952317" y="564367"/>
                  </a:cubicBezTo>
                  <a:close/>
                  <a:moveTo>
                    <a:pt x="979715" y="571978"/>
                  </a:moveTo>
                  <a:cubicBezTo>
                    <a:pt x="979715" y="571978"/>
                    <a:pt x="979715" y="571978"/>
                    <a:pt x="979715" y="571978"/>
                  </a:cubicBezTo>
                  <a:cubicBezTo>
                    <a:pt x="973119" y="569948"/>
                    <a:pt x="966524" y="567919"/>
                    <a:pt x="959928" y="566397"/>
                  </a:cubicBezTo>
                  <a:cubicBezTo>
                    <a:pt x="966524" y="567919"/>
                    <a:pt x="973119" y="569948"/>
                    <a:pt x="979715" y="571978"/>
                  </a:cubicBezTo>
                  <a:close/>
                  <a:moveTo>
                    <a:pt x="980730" y="572485"/>
                  </a:moveTo>
                  <a:cubicBezTo>
                    <a:pt x="982759" y="572992"/>
                    <a:pt x="984789" y="573500"/>
                    <a:pt x="986818" y="574007"/>
                  </a:cubicBezTo>
                  <a:cubicBezTo>
                    <a:pt x="984789" y="573500"/>
                    <a:pt x="982759" y="572992"/>
                    <a:pt x="980730" y="572485"/>
                  </a:cubicBezTo>
                  <a:cubicBezTo>
                    <a:pt x="980730" y="572485"/>
                    <a:pt x="980730" y="572485"/>
                    <a:pt x="980730" y="572485"/>
                  </a:cubicBezTo>
                  <a:close/>
                  <a:moveTo>
                    <a:pt x="1036032" y="590243"/>
                  </a:moveTo>
                  <a:cubicBezTo>
                    <a:pt x="1036032" y="590243"/>
                    <a:pt x="1036032" y="590243"/>
                    <a:pt x="1036032" y="590243"/>
                  </a:cubicBezTo>
                  <a:cubicBezTo>
                    <a:pt x="1033495" y="589735"/>
                    <a:pt x="1031466" y="588721"/>
                    <a:pt x="1029436" y="587706"/>
                  </a:cubicBezTo>
                  <a:cubicBezTo>
                    <a:pt x="1029436" y="587706"/>
                    <a:pt x="1029436" y="587706"/>
                    <a:pt x="1029436" y="587706"/>
                  </a:cubicBezTo>
                  <a:cubicBezTo>
                    <a:pt x="1031466" y="588721"/>
                    <a:pt x="1034003" y="589228"/>
                    <a:pt x="1036032" y="590243"/>
                  </a:cubicBezTo>
                  <a:close/>
                  <a:moveTo>
                    <a:pt x="1232381" y="644023"/>
                  </a:moveTo>
                  <a:cubicBezTo>
                    <a:pt x="1231874" y="644023"/>
                    <a:pt x="1231874" y="644023"/>
                    <a:pt x="1232381" y="644023"/>
                  </a:cubicBezTo>
                  <a:cubicBezTo>
                    <a:pt x="1230352" y="644530"/>
                    <a:pt x="1228829" y="645038"/>
                    <a:pt x="1226800" y="645545"/>
                  </a:cubicBezTo>
                  <a:cubicBezTo>
                    <a:pt x="1228829" y="644530"/>
                    <a:pt x="1230352" y="644023"/>
                    <a:pt x="1232381" y="644023"/>
                  </a:cubicBezTo>
                  <a:close/>
                  <a:moveTo>
                    <a:pt x="1226293" y="645038"/>
                  </a:moveTo>
                  <a:cubicBezTo>
                    <a:pt x="1224263" y="645545"/>
                    <a:pt x="1222234" y="646052"/>
                    <a:pt x="1220204" y="647067"/>
                  </a:cubicBezTo>
                  <a:cubicBezTo>
                    <a:pt x="1222234" y="646560"/>
                    <a:pt x="1224263" y="646052"/>
                    <a:pt x="1226293" y="645038"/>
                  </a:cubicBezTo>
                  <a:close/>
                  <a:moveTo>
                    <a:pt x="1236947" y="643008"/>
                  </a:moveTo>
                  <a:cubicBezTo>
                    <a:pt x="1236947" y="643008"/>
                    <a:pt x="1236947" y="643008"/>
                    <a:pt x="1236947" y="643008"/>
                  </a:cubicBezTo>
                  <a:cubicBezTo>
                    <a:pt x="1237455" y="643008"/>
                    <a:pt x="1237455" y="643008"/>
                    <a:pt x="1237962" y="643008"/>
                  </a:cubicBezTo>
                  <a:cubicBezTo>
                    <a:pt x="1237962" y="643008"/>
                    <a:pt x="1237962" y="643008"/>
                    <a:pt x="1237455" y="643008"/>
                  </a:cubicBezTo>
                  <a:cubicBezTo>
                    <a:pt x="1236947" y="643008"/>
                    <a:pt x="1236947" y="643008"/>
                    <a:pt x="1236947" y="643008"/>
                  </a:cubicBezTo>
                  <a:close/>
                  <a:moveTo>
                    <a:pt x="1304934" y="649604"/>
                  </a:moveTo>
                  <a:cubicBezTo>
                    <a:pt x="1307471" y="650111"/>
                    <a:pt x="1309500" y="650619"/>
                    <a:pt x="1312037" y="651126"/>
                  </a:cubicBezTo>
                  <a:cubicBezTo>
                    <a:pt x="1312037" y="651126"/>
                    <a:pt x="1312037" y="651126"/>
                    <a:pt x="1312037" y="651126"/>
                  </a:cubicBezTo>
                  <a:cubicBezTo>
                    <a:pt x="1308485" y="650619"/>
                    <a:pt x="1304426" y="649604"/>
                    <a:pt x="1300875" y="649097"/>
                  </a:cubicBezTo>
                  <a:cubicBezTo>
                    <a:pt x="1300875" y="649097"/>
                    <a:pt x="1300875" y="649097"/>
                    <a:pt x="1300875" y="649097"/>
                  </a:cubicBezTo>
                  <a:cubicBezTo>
                    <a:pt x="1301890" y="649097"/>
                    <a:pt x="1303412" y="649097"/>
                    <a:pt x="1304934" y="649604"/>
                  </a:cubicBezTo>
                  <a:close/>
                  <a:moveTo>
                    <a:pt x="1312037" y="651126"/>
                  </a:moveTo>
                  <a:cubicBezTo>
                    <a:pt x="1312037" y="650619"/>
                    <a:pt x="1312037" y="650619"/>
                    <a:pt x="1312037" y="651126"/>
                  </a:cubicBezTo>
                  <a:cubicBezTo>
                    <a:pt x="1312544" y="651126"/>
                    <a:pt x="1312544" y="651126"/>
                    <a:pt x="1312037" y="651126"/>
                  </a:cubicBezTo>
                  <a:cubicBezTo>
                    <a:pt x="1312544" y="651126"/>
                    <a:pt x="1312544" y="651126"/>
                    <a:pt x="1312037" y="651126"/>
                  </a:cubicBezTo>
                  <a:cubicBezTo>
                    <a:pt x="1312544" y="651126"/>
                    <a:pt x="1312544" y="651126"/>
                    <a:pt x="1312037" y="651126"/>
                  </a:cubicBezTo>
                  <a:close/>
                  <a:moveTo>
                    <a:pt x="1356177" y="659244"/>
                  </a:moveTo>
                  <a:cubicBezTo>
                    <a:pt x="1356177" y="659244"/>
                    <a:pt x="1356177" y="659244"/>
                    <a:pt x="1356177" y="659244"/>
                  </a:cubicBezTo>
                  <a:cubicBezTo>
                    <a:pt x="1356684" y="659244"/>
                    <a:pt x="1356684" y="659244"/>
                    <a:pt x="1357192" y="659244"/>
                  </a:cubicBezTo>
                  <a:cubicBezTo>
                    <a:pt x="1357192" y="659244"/>
                    <a:pt x="1357192" y="659244"/>
                    <a:pt x="1357192" y="659244"/>
                  </a:cubicBezTo>
                  <a:cubicBezTo>
                    <a:pt x="1356684" y="659244"/>
                    <a:pt x="1356684" y="659244"/>
                    <a:pt x="1356177" y="659244"/>
                  </a:cubicBezTo>
                  <a:close/>
                  <a:moveTo>
                    <a:pt x="1479466" y="678016"/>
                  </a:moveTo>
                  <a:cubicBezTo>
                    <a:pt x="1479466" y="678016"/>
                    <a:pt x="1479466" y="678016"/>
                    <a:pt x="1479466" y="678016"/>
                  </a:cubicBezTo>
                  <a:cubicBezTo>
                    <a:pt x="1480481" y="678016"/>
                    <a:pt x="1481495" y="678016"/>
                    <a:pt x="1482003" y="678016"/>
                  </a:cubicBezTo>
                  <a:cubicBezTo>
                    <a:pt x="1481495" y="678524"/>
                    <a:pt x="1480481" y="678524"/>
                    <a:pt x="1479466" y="678016"/>
                  </a:cubicBezTo>
                  <a:close/>
                  <a:moveTo>
                    <a:pt x="1510415" y="680553"/>
                  </a:moveTo>
                  <a:cubicBezTo>
                    <a:pt x="1513967" y="680553"/>
                    <a:pt x="1517011" y="680553"/>
                    <a:pt x="1520562" y="681060"/>
                  </a:cubicBezTo>
                  <a:cubicBezTo>
                    <a:pt x="1517011" y="680553"/>
                    <a:pt x="1513967" y="680553"/>
                    <a:pt x="1510415" y="680553"/>
                  </a:cubicBezTo>
                  <a:cubicBezTo>
                    <a:pt x="1510415" y="680553"/>
                    <a:pt x="1510415" y="680553"/>
                    <a:pt x="1510415" y="680553"/>
                  </a:cubicBezTo>
                  <a:close/>
                  <a:moveTo>
                    <a:pt x="1531724" y="681060"/>
                  </a:moveTo>
                  <a:cubicBezTo>
                    <a:pt x="1530710" y="681060"/>
                    <a:pt x="1529695" y="681060"/>
                    <a:pt x="1528680" y="681060"/>
                  </a:cubicBezTo>
                  <a:cubicBezTo>
                    <a:pt x="1529695" y="681060"/>
                    <a:pt x="1530710" y="681060"/>
                    <a:pt x="1531724" y="681060"/>
                  </a:cubicBezTo>
                  <a:close/>
                  <a:moveTo>
                    <a:pt x="1549482" y="680553"/>
                  </a:moveTo>
                  <a:cubicBezTo>
                    <a:pt x="1549482" y="680553"/>
                    <a:pt x="1548975" y="680553"/>
                    <a:pt x="1548975" y="680553"/>
                  </a:cubicBezTo>
                  <a:cubicBezTo>
                    <a:pt x="1548467" y="680553"/>
                    <a:pt x="1548467" y="680553"/>
                    <a:pt x="1547960" y="680553"/>
                  </a:cubicBezTo>
                  <a:cubicBezTo>
                    <a:pt x="1548467" y="680553"/>
                    <a:pt x="1548975" y="680553"/>
                    <a:pt x="1549482" y="680553"/>
                  </a:cubicBezTo>
                  <a:close/>
                  <a:moveTo>
                    <a:pt x="1568254" y="679538"/>
                  </a:moveTo>
                  <a:cubicBezTo>
                    <a:pt x="1567239" y="679538"/>
                    <a:pt x="1566225" y="679538"/>
                    <a:pt x="1565210" y="679538"/>
                  </a:cubicBezTo>
                  <a:cubicBezTo>
                    <a:pt x="1566225" y="680046"/>
                    <a:pt x="1567239" y="680046"/>
                    <a:pt x="1568254" y="679538"/>
                  </a:cubicBezTo>
                  <a:close/>
                  <a:moveTo>
                    <a:pt x="1603770" y="675479"/>
                  </a:moveTo>
                  <a:cubicBezTo>
                    <a:pt x="1604277" y="675479"/>
                    <a:pt x="1604784" y="675479"/>
                    <a:pt x="1605292" y="674972"/>
                  </a:cubicBezTo>
                  <a:cubicBezTo>
                    <a:pt x="1605292" y="674972"/>
                    <a:pt x="1605292" y="674972"/>
                    <a:pt x="1605292" y="674972"/>
                  </a:cubicBezTo>
                  <a:cubicBezTo>
                    <a:pt x="1604784" y="675479"/>
                    <a:pt x="1604277" y="675479"/>
                    <a:pt x="1603770" y="675479"/>
                  </a:cubicBezTo>
                  <a:close/>
                  <a:moveTo>
                    <a:pt x="1606306" y="674972"/>
                  </a:moveTo>
                  <a:cubicBezTo>
                    <a:pt x="1608336" y="674465"/>
                    <a:pt x="1610365" y="674465"/>
                    <a:pt x="1612395" y="673957"/>
                  </a:cubicBezTo>
                  <a:cubicBezTo>
                    <a:pt x="1614932" y="673957"/>
                    <a:pt x="1617468" y="673957"/>
                    <a:pt x="1620005" y="673957"/>
                  </a:cubicBezTo>
                  <a:cubicBezTo>
                    <a:pt x="1620005" y="673957"/>
                    <a:pt x="1620005" y="673957"/>
                    <a:pt x="1620005" y="673957"/>
                  </a:cubicBezTo>
                  <a:cubicBezTo>
                    <a:pt x="1620005" y="673957"/>
                    <a:pt x="1620005" y="673957"/>
                    <a:pt x="1620005" y="673957"/>
                  </a:cubicBezTo>
                  <a:cubicBezTo>
                    <a:pt x="1614932" y="674465"/>
                    <a:pt x="1610365" y="674972"/>
                    <a:pt x="1606306" y="674972"/>
                  </a:cubicBezTo>
                  <a:cubicBezTo>
                    <a:pt x="1605799" y="675479"/>
                    <a:pt x="1605799" y="675479"/>
                    <a:pt x="1606306" y="674972"/>
                  </a:cubicBezTo>
                  <a:close/>
                  <a:moveTo>
                    <a:pt x="1827009" y="685627"/>
                  </a:moveTo>
                  <a:cubicBezTo>
                    <a:pt x="1827009" y="685627"/>
                    <a:pt x="1827516" y="685627"/>
                    <a:pt x="1827009" y="685627"/>
                  </a:cubicBezTo>
                  <a:cubicBezTo>
                    <a:pt x="1820920" y="684612"/>
                    <a:pt x="1814832" y="684105"/>
                    <a:pt x="1808744" y="683597"/>
                  </a:cubicBezTo>
                  <a:cubicBezTo>
                    <a:pt x="1814832" y="684105"/>
                    <a:pt x="1820920" y="684612"/>
                    <a:pt x="1827009" y="685627"/>
                  </a:cubicBezTo>
                  <a:close/>
                  <a:moveTo>
                    <a:pt x="1840707" y="722157"/>
                  </a:moveTo>
                  <a:cubicBezTo>
                    <a:pt x="1841215" y="721142"/>
                    <a:pt x="1841215" y="720127"/>
                    <a:pt x="1841722" y="719113"/>
                  </a:cubicBezTo>
                  <a:cubicBezTo>
                    <a:pt x="1841215" y="720127"/>
                    <a:pt x="1840707" y="721142"/>
                    <a:pt x="1840707" y="722157"/>
                  </a:cubicBezTo>
                  <a:close/>
                  <a:moveTo>
                    <a:pt x="1818383" y="778981"/>
                  </a:moveTo>
                  <a:cubicBezTo>
                    <a:pt x="1817876" y="778981"/>
                    <a:pt x="1817876" y="778981"/>
                    <a:pt x="1818383" y="778981"/>
                  </a:cubicBezTo>
                  <a:cubicBezTo>
                    <a:pt x="1818383" y="778981"/>
                    <a:pt x="1818383" y="778474"/>
                    <a:pt x="1818891" y="778474"/>
                  </a:cubicBezTo>
                  <a:cubicBezTo>
                    <a:pt x="1818891" y="778474"/>
                    <a:pt x="1818891" y="778474"/>
                    <a:pt x="1818891" y="778474"/>
                  </a:cubicBezTo>
                  <a:cubicBezTo>
                    <a:pt x="1818383" y="778474"/>
                    <a:pt x="1818383" y="778981"/>
                    <a:pt x="1818383" y="778981"/>
                  </a:cubicBezTo>
                  <a:close/>
                  <a:moveTo>
                    <a:pt x="1651462" y="925609"/>
                  </a:moveTo>
                  <a:cubicBezTo>
                    <a:pt x="1651462" y="925101"/>
                    <a:pt x="1651462" y="925101"/>
                    <a:pt x="1651462" y="925609"/>
                  </a:cubicBezTo>
                  <a:cubicBezTo>
                    <a:pt x="1651462" y="925101"/>
                    <a:pt x="1651462" y="925101"/>
                    <a:pt x="1651462" y="925609"/>
                  </a:cubicBezTo>
                  <a:cubicBezTo>
                    <a:pt x="1651462" y="925101"/>
                    <a:pt x="1651462" y="925101"/>
                    <a:pt x="1651462" y="925609"/>
                  </a:cubicBezTo>
                  <a:close/>
                  <a:moveTo>
                    <a:pt x="1958923" y="789128"/>
                  </a:moveTo>
                  <a:cubicBezTo>
                    <a:pt x="1957908" y="789636"/>
                    <a:pt x="1957401" y="790143"/>
                    <a:pt x="1956893" y="790650"/>
                  </a:cubicBezTo>
                  <a:cubicBezTo>
                    <a:pt x="1956893" y="790650"/>
                    <a:pt x="1956893" y="790650"/>
                    <a:pt x="1956893" y="790650"/>
                  </a:cubicBezTo>
                  <a:cubicBezTo>
                    <a:pt x="1957401" y="790143"/>
                    <a:pt x="1957908" y="789636"/>
                    <a:pt x="1958923" y="789128"/>
                  </a:cubicBezTo>
                  <a:close/>
                  <a:moveTo>
                    <a:pt x="2010674" y="767312"/>
                  </a:moveTo>
                  <a:cubicBezTo>
                    <a:pt x="2011181" y="768327"/>
                    <a:pt x="2011181" y="769341"/>
                    <a:pt x="2011688" y="769849"/>
                  </a:cubicBezTo>
                  <a:lnTo>
                    <a:pt x="2011688" y="769849"/>
                  </a:lnTo>
                  <a:cubicBezTo>
                    <a:pt x="2011181" y="768834"/>
                    <a:pt x="2010674" y="767819"/>
                    <a:pt x="2010674" y="767312"/>
                  </a:cubicBezTo>
                  <a:close/>
                  <a:moveTo>
                    <a:pt x="2168463" y="744988"/>
                  </a:moveTo>
                  <a:cubicBezTo>
                    <a:pt x="2168463" y="744988"/>
                    <a:pt x="2168463" y="744988"/>
                    <a:pt x="2168463" y="744988"/>
                  </a:cubicBezTo>
                  <a:cubicBezTo>
                    <a:pt x="2168463" y="744988"/>
                    <a:pt x="2168463" y="744988"/>
                    <a:pt x="2168463" y="744988"/>
                  </a:cubicBezTo>
                  <a:lnTo>
                    <a:pt x="2168463" y="744988"/>
                  </a:lnTo>
                  <a:close/>
                  <a:moveTo>
                    <a:pt x="2449541" y="417740"/>
                  </a:moveTo>
                  <a:cubicBezTo>
                    <a:pt x="2445990" y="416218"/>
                    <a:pt x="2441931" y="414696"/>
                    <a:pt x="2438379" y="413174"/>
                  </a:cubicBezTo>
                  <a:cubicBezTo>
                    <a:pt x="2441931" y="414696"/>
                    <a:pt x="2445990" y="416218"/>
                    <a:pt x="2449541" y="417740"/>
                  </a:cubicBezTo>
                  <a:close/>
                  <a:moveTo>
                    <a:pt x="2336400" y="380702"/>
                  </a:moveTo>
                  <a:cubicBezTo>
                    <a:pt x="2336400" y="380702"/>
                    <a:pt x="2336400" y="380195"/>
                    <a:pt x="2336400" y="380702"/>
                  </a:cubicBezTo>
                  <a:cubicBezTo>
                    <a:pt x="2336400" y="380195"/>
                    <a:pt x="2336400" y="380195"/>
                    <a:pt x="2336400" y="380702"/>
                  </a:cubicBezTo>
                  <a:cubicBezTo>
                    <a:pt x="2336400" y="380195"/>
                    <a:pt x="2336400" y="380702"/>
                    <a:pt x="2336400" y="380702"/>
                  </a:cubicBezTo>
                  <a:close/>
                  <a:moveTo>
                    <a:pt x="1858465" y="289377"/>
                  </a:moveTo>
                  <a:cubicBezTo>
                    <a:pt x="1858465" y="289377"/>
                    <a:pt x="1858465" y="289377"/>
                    <a:pt x="1858465" y="289377"/>
                  </a:cubicBezTo>
                  <a:cubicBezTo>
                    <a:pt x="1858465" y="289377"/>
                    <a:pt x="1858465" y="289377"/>
                    <a:pt x="1858465" y="289377"/>
                  </a:cubicBezTo>
                  <a:cubicBezTo>
                    <a:pt x="1858465" y="289377"/>
                    <a:pt x="1858465" y="289377"/>
                    <a:pt x="1858465" y="289377"/>
                  </a:cubicBezTo>
                  <a:cubicBezTo>
                    <a:pt x="1858465" y="289377"/>
                    <a:pt x="1858465" y="289377"/>
                    <a:pt x="1858465" y="289377"/>
                  </a:cubicBezTo>
                  <a:close/>
                  <a:moveTo>
                    <a:pt x="1858465" y="289377"/>
                  </a:moveTo>
                  <a:cubicBezTo>
                    <a:pt x="1858465" y="289377"/>
                    <a:pt x="1858465" y="289377"/>
                    <a:pt x="1858465" y="289377"/>
                  </a:cubicBezTo>
                  <a:cubicBezTo>
                    <a:pt x="1856436" y="289377"/>
                    <a:pt x="1854406" y="289377"/>
                    <a:pt x="1853391" y="288870"/>
                  </a:cubicBezTo>
                  <a:cubicBezTo>
                    <a:pt x="1853391" y="288870"/>
                    <a:pt x="1853391" y="288870"/>
                    <a:pt x="1853391" y="288870"/>
                  </a:cubicBezTo>
                  <a:cubicBezTo>
                    <a:pt x="1853391" y="288870"/>
                    <a:pt x="1853391" y="288870"/>
                    <a:pt x="1853899" y="288870"/>
                  </a:cubicBezTo>
                  <a:cubicBezTo>
                    <a:pt x="1854913" y="289377"/>
                    <a:pt x="1856436" y="289377"/>
                    <a:pt x="1858465" y="289377"/>
                  </a:cubicBezTo>
                  <a:close/>
                  <a:moveTo>
                    <a:pt x="1550497" y="6270"/>
                  </a:moveTo>
                  <a:cubicBezTo>
                    <a:pt x="1550497" y="6270"/>
                    <a:pt x="1550497" y="6777"/>
                    <a:pt x="1549989" y="6777"/>
                  </a:cubicBezTo>
                  <a:cubicBezTo>
                    <a:pt x="1550497" y="6777"/>
                    <a:pt x="1550497" y="6270"/>
                    <a:pt x="1550497" y="6270"/>
                  </a:cubicBezTo>
                  <a:cubicBezTo>
                    <a:pt x="1550497" y="6270"/>
                    <a:pt x="1550497" y="6270"/>
                    <a:pt x="1550497" y="6270"/>
                  </a:cubicBezTo>
                  <a:close/>
                  <a:moveTo>
                    <a:pt x="1559629" y="52947"/>
                  </a:moveTo>
                  <a:cubicBezTo>
                    <a:pt x="1559629" y="53454"/>
                    <a:pt x="1559629" y="53454"/>
                    <a:pt x="1560136" y="53962"/>
                  </a:cubicBezTo>
                  <a:cubicBezTo>
                    <a:pt x="1560136" y="53962"/>
                    <a:pt x="1560136" y="53962"/>
                    <a:pt x="1560136" y="53962"/>
                  </a:cubicBezTo>
                  <a:cubicBezTo>
                    <a:pt x="1559629" y="53454"/>
                    <a:pt x="1559629" y="53454"/>
                    <a:pt x="1559629" y="52947"/>
                  </a:cubicBezTo>
                  <a:cubicBezTo>
                    <a:pt x="1559629" y="52947"/>
                    <a:pt x="1559629" y="52947"/>
                    <a:pt x="1559629" y="52947"/>
                  </a:cubicBezTo>
                  <a:close/>
                  <a:moveTo>
                    <a:pt x="1560136" y="55484"/>
                  </a:moveTo>
                  <a:cubicBezTo>
                    <a:pt x="1560644" y="57513"/>
                    <a:pt x="1561151" y="59543"/>
                    <a:pt x="1561659" y="61572"/>
                  </a:cubicBezTo>
                  <a:cubicBezTo>
                    <a:pt x="1561659" y="61572"/>
                    <a:pt x="1561659" y="61572"/>
                    <a:pt x="1561659" y="61572"/>
                  </a:cubicBezTo>
                  <a:cubicBezTo>
                    <a:pt x="1561659" y="59543"/>
                    <a:pt x="1561151" y="57513"/>
                    <a:pt x="1560136" y="55484"/>
                  </a:cubicBezTo>
                  <a:cubicBezTo>
                    <a:pt x="1560136" y="55484"/>
                    <a:pt x="1560136" y="55484"/>
                    <a:pt x="1560136" y="55484"/>
                  </a:cubicBezTo>
                  <a:close/>
                  <a:moveTo>
                    <a:pt x="1562166" y="92521"/>
                  </a:moveTo>
                  <a:cubicBezTo>
                    <a:pt x="1562166" y="93536"/>
                    <a:pt x="1562673" y="95058"/>
                    <a:pt x="1562673" y="96073"/>
                  </a:cubicBezTo>
                  <a:cubicBezTo>
                    <a:pt x="1562166" y="97087"/>
                    <a:pt x="1562166" y="98102"/>
                    <a:pt x="1562166" y="98102"/>
                  </a:cubicBezTo>
                  <a:cubicBezTo>
                    <a:pt x="1562166" y="98102"/>
                    <a:pt x="1562166" y="97595"/>
                    <a:pt x="1562673" y="97087"/>
                  </a:cubicBezTo>
                  <a:cubicBezTo>
                    <a:pt x="1563181" y="100639"/>
                    <a:pt x="1563181" y="104698"/>
                    <a:pt x="1563688" y="108249"/>
                  </a:cubicBezTo>
                  <a:cubicBezTo>
                    <a:pt x="1563181" y="103683"/>
                    <a:pt x="1562166" y="98609"/>
                    <a:pt x="1561659" y="94043"/>
                  </a:cubicBezTo>
                  <a:cubicBezTo>
                    <a:pt x="1561659" y="94043"/>
                    <a:pt x="1562166" y="93029"/>
                    <a:pt x="1562166" y="92521"/>
                  </a:cubicBezTo>
                  <a:close/>
                  <a:moveTo>
                    <a:pt x="1561151" y="92521"/>
                  </a:moveTo>
                  <a:cubicBezTo>
                    <a:pt x="1561151" y="92521"/>
                    <a:pt x="1561151" y="92014"/>
                    <a:pt x="1561151" y="92014"/>
                  </a:cubicBezTo>
                  <a:cubicBezTo>
                    <a:pt x="1561151" y="91506"/>
                    <a:pt x="1561659" y="90999"/>
                    <a:pt x="1561659" y="90492"/>
                  </a:cubicBezTo>
                  <a:cubicBezTo>
                    <a:pt x="1561659" y="91506"/>
                    <a:pt x="1561659" y="92014"/>
                    <a:pt x="1561151" y="92521"/>
                  </a:cubicBezTo>
                  <a:close/>
                  <a:moveTo>
                    <a:pt x="1256734" y="331996"/>
                  </a:moveTo>
                  <a:cubicBezTo>
                    <a:pt x="1255212" y="332503"/>
                    <a:pt x="1253690" y="332503"/>
                    <a:pt x="1252168" y="333010"/>
                  </a:cubicBezTo>
                  <a:cubicBezTo>
                    <a:pt x="1252168" y="333010"/>
                    <a:pt x="1252168" y="333010"/>
                    <a:pt x="1252168" y="333010"/>
                  </a:cubicBezTo>
                  <a:cubicBezTo>
                    <a:pt x="1252168" y="333010"/>
                    <a:pt x="1252168" y="333010"/>
                    <a:pt x="1252168" y="333010"/>
                  </a:cubicBezTo>
                  <a:cubicBezTo>
                    <a:pt x="1251661" y="333010"/>
                    <a:pt x="1251153" y="333010"/>
                    <a:pt x="1251153" y="333010"/>
                  </a:cubicBezTo>
                  <a:cubicBezTo>
                    <a:pt x="1241514" y="334533"/>
                    <a:pt x="1232381" y="336055"/>
                    <a:pt x="1222741" y="338084"/>
                  </a:cubicBezTo>
                  <a:cubicBezTo>
                    <a:pt x="1230352" y="336562"/>
                    <a:pt x="1237962" y="335547"/>
                    <a:pt x="1245572" y="334025"/>
                  </a:cubicBezTo>
                  <a:cubicBezTo>
                    <a:pt x="1249124" y="333010"/>
                    <a:pt x="1253183" y="332503"/>
                    <a:pt x="1256734" y="331996"/>
                  </a:cubicBezTo>
                  <a:close/>
                  <a:moveTo>
                    <a:pt x="762564" y="391357"/>
                  </a:moveTo>
                  <a:cubicBezTo>
                    <a:pt x="759520" y="392879"/>
                    <a:pt x="755969" y="394401"/>
                    <a:pt x="752924" y="395416"/>
                  </a:cubicBezTo>
                  <a:cubicBezTo>
                    <a:pt x="755969" y="394401"/>
                    <a:pt x="759013" y="392879"/>
                    <a:pt x="762057" y="391357"/>
                  </a:cubicBezTo>
                  <a:cubicBezTo>
                    <a:pt x="762057" y="391864"/>
                    <a:pt x="762057" y="391864"/>
                    <a:pt x="762564" y="391357"/>
                  </a:cubicBezTo>
                  <a:close/>
                  <a:moveTo>
                    <a:pt x="62913" y="88970"/>
                  </a:moveTo>
                  <a:cubicBezTo>
                    <a:pt x="63420" y="88970"/>
                    <a:pt x="64435" y="89477"/>
                    <a:pt x="64942" y="89477"/>
                  </a:cubicBezTo>
                  <a:cubicBezTo>
                    <a:pt x="64435" y="89477"/>
                    <a:pt x="63928" y="89477"/>
                    <a:pt x="62913" y="88970"/>
                  </a:cubicBezTo>
                  <a:close/>
                  <a:moveTo>
                    <a:pt x="54288" y="87955"/>
                  </a:moveTo>
                  <a:cubicBezTo>
                    <a:pt x="55302" y="87955"/>
                    <a:pt x="56317" y="88462"/>
                    <a:pt x="57332" y="88462"/>
                  </a:cubicBezTo>
                  <a:cubicBezTo>
                    <a:pt x="56317" y="87955"/>
                    <a:pt x="55302" y="87955"/>
                    <a:pt x="54288" y="87955"/>
                  </a:cubicBezTo>
                  <a:close/>
                  <a:moveTo>
                    <a:pt x="62913" y="199067"/>
                  </a:moveTo>
                  <a:cubicBezTo>
                    <a:pt x="63420" y="200589"/>
                    <a:pt x="63420" y="201604"/>
                    <a:pt x="63928" y="203126"/>
                  </a:cubicBezTo>
                  <a:cubicBezTo>
                    <a:pt x="63928" y="203126"/>
                    <a:pt x="63928" y="203126"/>
                    <a:pt x="63928" y="203126"/>
                  </a:cubicBezTo>
                  <a:cubicBezTo>
                    <a:pt x="63420" y="201604"/>
                    <a:pt x="63420" y="200589"/>
                    <a:pt x="62913" y="199067"/>
                  </a:cubicBezTo>
                  <a:cubicBezTo>
                    <a:pt x="62913" y="199067"/>
                    <a:pt x="62913" y="199067"/>
                    <a:pt x="62913" y="199067"/>
                  </a:cubicBezTo>
                  <a:close/>
                  <a:moveTo>
                    <a:pt x="85237" y="250311"/>
                  </a:moveTo>
                  <a:cubicBezTo>
                    <a:pt x="86251" y="250818"/>
                    <a:pt x="86759" y="251325"/>
                    <a:pt x="87774" y="251325"/>
                  </a:cubicBezTo>
                  <a:cubicBezTo>
                    <a:pt x="87266" y="251325"/>
                    <a:pt x="87266" y="251325"/>
                    <a:pt x="86759" y="251325"/>
                  </a:cubicBezTo>
                  <a:cubicBezTo>
                    <a:pt x="86251" y="251325"/>
                    <a:pt x="85744" y="250818"/>
                    <a:pt x="85237" y="250311"/>
                  </a:cubicBezTo>
                  <a:close/>
                  <a:moveTo>
                    <a:pt x="261291" y="514138"/>
                  </a:moveTo>
                  <a:cubicBezTo>
                    <a:pt x="260276" y="517183"/>
                    <a:pt x="259769" y="519719"/>
                    <a:pt x="259262" y="520734"/>
                  </a:cubicBezTo>
                  <a:cubicBezTo>
                    <a:pt x="259262" y="520734"/>
                    <a:pt x="259262" y="520734"/>
                    <a:pt x="259262" y="520734"/>
                  </a:cubicBezTo>
                  <a:cubicBezTo>
                    <a:pt x="259262" y="521242"/>
                    <a:pt x="258754" y="521749"/>
                    <a:pt x="258754" y="522256"/>
                  </a:cubicBezTo>
                  <a:cubicBezTo>
                    <a:pt x="259769" y="517690"/>
                    <a:pt x="260784" y="513631"/>
                    <a:pt x="261291" y="509065"/>
                  </a:cubicBezTo>
                  <a:cubicBezTo>
                    <a:pt x="261291" y="510587"/>
                    <a:pt x="261291" y="512616"/>
                    <a:pt x="261291" y="514138"/>
                  </a:cubicBezTo>
                  <a:close/>
                  <a:moveTo>
                    <a:pt x="255710" y="534940"/>
                  </a:moveTo>
                  <a:cubicBezTo>
                    <a:pt x="255710" y="534940"/>
                    <a:pt x="255710" y="534433"/>
                    <a:pt x="255710" y="534940"/>
                  </a:cubicBezTo>
                  <a:cubicBezTo>
                    <a:pt x="255710" y="534940"/>
                    <a:pt x="255710" y="534940"/>
                    <a:pt x="255710" y="534940"/>
                  </a:cubicBezTo>
                  <a:cubicBezTo>
                    <a:pt x="255710" y="534940"/>
                    <a:pt x="255710" y="534940"/>
                    <a:pt x="255710" y="534940"/>
                  </a:cubicBezTo>
                  <a:close/>
                  <a:moveTo>
                    <a:pt x="123289" y="827688"/>
                  </a:moveTo>
                  <a:cubicBezTo>
                    <a:pt x="123289" y="827688"/>
                    <a:pt x="123289" y="827688"/>
                    <a:pt x="123289" y="827688"/>
                  </a:cubicBezTo>
                  <a:cubicBezTo>
                    <a:pt x="120245" y="829210"/>
                    <a:pt x="117708" y="830225"/>
                    <a:pt x="115171" y="831239"/>
                  </a:cubicBezTo>
                  <a:cubicBezTo>
                    <a:pt x="115171" y="831239"/>
                    <a:pt x="115171" y="831239"/>
                    <a:pt x="115171" y="831239"/>
                  </a:cubicBezTo>
                  <a:cubicBezTo>
                    <a:pt x="117708" y="830225"/>
                    <a:pt x="120752" y="828703"/>
                    <a:pt x="123289" y="827688"/>
                  </a:cubicBezTo>
                  <a:close/>
                  <a:moveTo>
                    <a:pt x="525119" y="515661"/>
                  </a:moveTo>
                  <a:cubicBezTo>
                    <a:pt x="523597" y="515661"/>
                    <a:pt x="522075" y="515661"/>
                    <a:pt x="520553" y="515661"/>
                  </a:cubicBezTo>
                  <a:cubicBezTo>
                    <a:pt x="521568" y="515661"/>
                    <a:pt x="523597" y="515153"/>
                    <a:pt x="525119" y="515661"/>
                  </a:cubicBezTo>
                  <a:close/>
                  <a:moveTo>
                    <a:pt x="733645" y="525300"/>
                  </a:moveTo>
                  <a:cubicBezTo>
                    <a:pt x="740748" y="525808"/>
                    <a:pt x="747851" y="526823"/>
                    <a:pt x="754954" y="527837"/>
                  </a:cubicBezTo>
                  <a:cubicBezTo>
                    <a:pt x="754954" y="527837"/>
                    <a:pt x="754954" y="527837"/>
                    <a:pt x="754954" y="527837"/>
                  </a:cubicBezTo>
                  <a:cubicBezTo>
                    <a:pt x="747851" y="526823"/>
                    <a:pt x="740748" y="526315"/>
                    <a:pt x="733645" y="525300"/>
                  </a:cubicBezTo>
                  <a:cubicBezTo>
                    <a:pt x="733645" y="525300"/>
                    <a:pt x="733645" y="525300"/>
                    <a:pt x="733645" y="525300"/>
                  </a:cubicBezTo>
                  <a:close/>
                  <a:moveTo>
                    <a:pt x="755461" y="527837"/>
                  </a:moveTo>
                  <a:cubicBezTo>
                    <a:pt x="785396" y="531389"/>
                    <a:pt x="815330" y="535448"/>
                    <a:pt x="844757" y="540521"/>
                  </a:cubicBezTo>
                  <a:cubicBezTo>
                    <a:pt x="844757" y="540521"/>
                    <a:pt x="844757" y="540521"/>
                    <a:pt x="844757" y="540521"/>
                  </a:cubicBezTo>
                  <a:cubicBezTo>
                    <a:pt x="815330" y="535448"/>
                    <a:pt x="785396" y="531389"/>
                    <a:pt x="755461" y="527837"/>
                  </a:cubicBezTo>
                  <a:cubicBezTo>
                    <a:pt x="755461" y="527837"/>
                    <a:pt x="755461" y="527837"/>
                    <a:pt x="755461" y="527837"/>
                  </a:cubicBezTo>
                  <a:close/>
                  <a:moveTo>
                    <a:pt x="806705" y="557264"/>
                  </a:moveTo>
                  <a:cubicBezTo>
                    <a:pt x="805690" y="557264"/>
                    <a:pt x="804675" y="556757"/>
                    <a:pt x="803661" y="556757"/>
                  </a:cubicBezTo>
                  <a:cubicBezTo>
                    <a:pt x="797065" y="555742"/>
                    <a:pt x="790977" y="554727"/>
                    <a:pt x="784381" y="554727"/>
                  </a:cubicBezTo>
                  <a:cubicBezTo>
                    <a:pt x="783873" y="554727"/>
                    <a:pt x="783366" y="554727"/>
                    <a:pt x="782351" y="554220"/>
                  </a:cubicBezTo>
                  <a:cubicBezTo>
                    <a:pt x="790469" y="553713"/>
                    <a:pt x="799094" y="555235"/>
                    <a:pt x="807212" y="557264"/>
                  </a:cubicBezTo>
                  <a:cubicBezTo>
                    <a:pt x="807212" y="557264"/>
                    <a:pt x="807212" y="557264"/>
                    <a:pt x="806705" y="557264"/>
                  </a:cubicBezTo>
                  <a:close/>
                  <a:moveTo>
                    <a:pt x="827507" y="587706"/>
                  </a:moveTo>
                  <a:cubicBezTo>
                    <a:pt x="823448" y="587199"/>
                    <a:pt x="819389" y="585676"/>
                    <a:pt x="815330" y="584662"/>
                  </a:cubicBezTo>
                  <a:cubicBezTo>
                    <a:pt x="815330" y="584662"/>
                    <a:pt x="814823" y="584662"/>
                    <a:pt x="814823" y="584662"/>
                  </a:cubicBezTo>
                  <a:cubicBezTo>
                    <a:pt x="816345" y="585169"/>
                    <a:pt x="817867" y="585676"/>
                    <a:pt x="819389" y="585676"/>
                  </a:cubicBezTo>
                  <a:cubicBezTo>
                    <a:pt x="822433" y="586691"/>
                    <a:pt x="825477" y="587199"/>
                    <a:pt x="829029" y="587706"/>
                  </a:cubicBezTo>
                  <a:cubicBezTo>
                    <a:pt x="828521" y="587706"/>
                    <a:pt x="828521" y="587706"/>
                    <a:pt x="827507" y="587706"/>
                  </a:cubicBezTo>
                  <a:cubicBezTo>
                    <a:pt x="828014" y="587706"/>
                    <a:pt x="827507" y="587706"/>
                    <a:pt x="827507" y="587706"/>
                  </a:cubicBezTo>
                  <a:close/>
                  <a:moveTo>
                    <a:pt x="986818" y="574007"/>
                  </a:moveTo>
                  <a:cubicBezTo>
                    <a:pt x="995951" y="576544"/>
                    <a:pt x="1004576" y="579588"/>
                    <a:pt x="1013708" y="582632"/>
                  </a:cubicBezTo>
                  <a:cubicBezTo>
                    <a:pt x="1004576" y="579588"/>
                    <a:pt x="995951" y="576544"/>
                    <a:pt x="986818" y="574007"/>
                  </a:cubicBezTo>
                  <a:close/>
                  <a:moveTo>
                    <a:pt x="1021826" y="585169"/>
                  </a:moveTo>
                  <a:cubicBezTo>
                    <a:pt x="1021826" y="585169"/>
                    <a:pt x="1021826" y="585169"/>
                    <a:pt x="1021826" y="585169"/>
                  </a:cubicBezTo>
                  <a:cubicBezTo>
                    <a:pt x="1021319" y="585169"/>
                    <a:pt x="1020811" y="584662"/>
                    <a:pt x="1020304" y="584662"/>
                  </a:cubicBezTo>
                  <a:cubicBezTo>
                    <a:pt x="1021319" y="585169"/>
                    <a:pt x="1021826" y="585169"/>
                    <a:pt x="1021826" y="585169"/>
                  </a:cubicBezTo>
                  <a:close/>
                  <a:moveTo>
                    <a:pt x="1022841" y="585676"/>
                  </a:moveTo>
                  <a:cubicBezTo>
                    <a:pt x="1024363" y="586184"/>
                    <a:pt x="1025885" y="586691"/>
                    <a:pt x="1027914" y="587199"/>
                  </a:cubicBezTo>
                  <a:cubicBezTo>
                    <a:pt x="1027914" y="587199"/>
                    <a:pt x="1027914" y="587199"/>
                    <a:pt x="1027914" y="587199"/>
                  </a:cubicBezTo>
                  <a:cubicBezTo>
                    <a:pt x="1026392" y="586691"/>
                    <a:pt x="1024363" y="586184"/>
                    <a:pt x="1022841" y="585676"/>
                  </a:cubicBezTo>
                  <a:cubicBezTo>
                    <a:pt x="1022841" y="585676"/>
                    <a:pt x="1022841" y="585676"/>
                    <a:pt x="1022841" y="585676"/>
                  </a:cubicBezTo>
                  <a:close/>
                  <a:moveTo>
                    <a:pt x="1048209" y="594302"/>
                  </a:moveTo>
                  <a:cubicBezTo>
                    <a:pt x="1048716" y="594809"/>
                    <a:pt x="1049731" y="594809"/>
                    <a:pt x="1050238" y="594809"/>
                  </a:cubicBezTo>
                  <a:cubicBezTo>
                    <a:pt x="1058356" y="597853"/>
                    <a:pt x="1066474" y="600897"/>
                    <a:pt x="1074084" y="603941"/>
                  </a:cubicBezTo>
                  <a:cubicBezTo>
                    <a:pt x="1065459" y="600897"/>
                    <a:pt x="1056834" y="597346"/>
                    <a:pt x="1048209" y="594302"/>
                  </a:cubicBezTo>
                  <a:close/>
                  <a:moveTo>
                    <a:pt x="1092857" y="611552"/>
                  </a:moveTo>
                  <a:cubicBezTo>
                    <a:pt x="1095901" y="613074"/>
                    <a:pt x="1099452" y="614089"/>
                    <a:pt x="1103004" y="615611"/>
                  </a:cubicBezTo>
                  <a:cubicBezTo>
                    <a:pt x="1096408" y="613074"/>
                    <a:pt x="1089812" y="610537"/>
                    <a:pt x="1083217" y="607493"/>
                  </a:cubicBezTo>
                  <a:cubicBezTo>
                    <a:pt x="1086261" y="608508"/>
                    <a:pt x="1089305" y="610030"/>
                    <a:pt x="1092857" y="611552"/>
                  </a:cubicBezTo>
                  <a:close/>
                  <a:moveTo>
                    <a:pt x="1088798" y="668376"/>
                  </a:moveTo>
                  <a:cubicBezTo>
                    <a:pt x="1088798" y="668376"/>
                    <a:pt x="1088798" y="668376"/>
                    <a:pt x="1088798" y="668376"/>
                  </a:cubicBezTo>
                  <a:cubicBezTo>
                    <a:pt x="1088798" y="668376"/>
                    <a:pt x="1088798" y="668376"/>
                    <a:pt x="1088798" y="668376"/>
                  </a:cubicBezTo>
                  <a:cubicBezTo>
                    <a:pt x="1088798" y="668376"/>
                    <a:pt x="1088798" y="668376"/>
                    <a:pt x="1088798" y="668376"/>
                  </a:cubicBezTo>
                  <a:close/>
                  <a:moveTo>
                    <a:pt x="1241514" y="642501"/>
                  </a:moveTo>
                  <a:cubicBezTo>
                    <a:pt x="1241514" y="642501"/>
                    <a:pt x="1241514" y="642501"/>
                    <a:pt x="1241514" y="642501"/>
                  </a:cubicBezTo>
                  <a:cubicBezTo>
                    <a:pt x="1241514" y="642501"/>
                    <a:pt x="1242021" y="642501"/>
                    <a:pt x="1241514" y="642501"/>
                  </a:cubicBezTo>
                  <a:cubicBezTo>
                    <a:pt x="1242528" y="641994"/>
                    <a:pt x="1242528" y="642501"/>
                    <a:pt x="1243036" y="641994"/>
                  </a:cubicBezTo>
                  <a:cubicBezTo>
                    <a:pt x="1243036" y="641994"/>
                    <a:pt x="1243036" y="641994"/>
                    <a:pt x="1243036" y="641994"/>
                  </a:cubicBezTo>
                  <a:cubicBezTo>
                    <a:pt x="1242528" y="642501"/>
                    <a:pt x="1242021" y="642501"/>
                    <a:pt x="1241514" y="642501"/>
                  </a:cubicBezTo>
                  <a:close/>
                  <a:moveTo>
                    <a:pt x="1273477" y="643516"/>
                  </a:moveTo>
                  <a:cubicBezTo>
                    <a:pt x="1273477" y="643516"/>
                    <a:pt x="1273477" y="644023"/>
                    <a:pt x="1273477" y="643516"/>
                  </a:cubicBezTo>
                  <a:cubicBezTo>
                    <a:pt x="1271448" y="643516"/>
                    <a:pt x="1269926" y="643008"/>
                    <a:pt x="1267896" y="643008"/>
                  </a:cubicBezTo>
                  <a:cubicBezTo>
                    <a:pt x="1267896" y="643008"/>
                    <a:pt x="1267896" y="643008"/>
                    <a:pt x="1268404" y="643008"/>
                  </a:cubicBezTo>
                  <a:cubicBezTo>
                    <a:pt x="1269926" y="643008"/>
                    <a:pt x="1271955" y="643516"/>
                    <a:pt x="1273477" y="643516"/>
                  </a:cubicBezTo>
                  <a:close/>
                  <a:moveTo>
                    <a:pt x="1274999" y="644023"/>
                  </a:moveTo>
                  <a:cubicBezTo>
                    <a:pt x="1275507" y="644023"/>
                    <a:pt x="1276014" y="644023"/>
                    <a:pt x="1276521" y="644023"/>
                  </a:cubicBezTo>
                  <a:cubicBezTo>
                    <a:pt x="1276521" y="644023"/>
                    <a:pt x="1276521" y="644023"/>
                    <a:pt x="1277029" y="644023"/>
                  </a:cubicBezTo>
                  <a:cubicBezTo>
                    <a:pt x="1276014" y="644530"/>
                    <a:pt x="1275507" y="644023"/>
                    <a:pt x="1274999" y="644023"/>
                  </a:cubicBezTo>
                  <a:cubicBezTo>
                    <a:pt x="1274999" y="644023"/>
                    <a:pt x="1274999" y="644023"/>
                    <a:pt x="1274999" y="644023"/>
                  </a:cubicBezTo>
                  <a:close/>
                  <a:moveTo>
                    <a:pt x="1289205" y="646560"/>
                  </a:moveTo>
                  <a:cubicBezTo>
                    <a:pt x="1290728" y="647067"/>
                    <a:pt x="1292250" y="647067"/>
                    <a:pt x="1293772" y="647575"/>
                  </a:cubicBezTo>
                  <a:cubicBezTo>
                    <a:pt x="1293772" y="647575"/>
                    <a:pt x="1293772" y="647575"/>
                    <a:pt x="1293772" y="647575"/>
                  </a:cubicBezTo>
                  <a:cubicBezTo>
                    <a:pt x="1292250" y="647067"/>
                    <a:pt x="1290728" y="646560"/>
                    <a:pt x="1289205" y="646560"/>
                  </a:cubicBezTo>
                  <a:cubicBezTo>
                    <a:pt x="1289205" y="646560"/>
                    <a:pt x="1289205" y="646560"/>
                    <a:pt x="1289205" y="646560"/>
                  </a:cubicBezTo>
                  <a:close/>
                  <a:moveTo>
                    <a:pt x="1295294" y="647575"/>
                  </a:moveTo>
                  <a:cubicBezTo>
                    <a:pt x="1296816" y="648082"/>
                    <a:pt x="1298845" y="648082"/>
                    <a:pt x="1300367" y="648589"/>
                  </a:cubicBezTo>
                  <a:cubicBezTo>
                    <a:pt x="1300367" y="648589"/>
                    <a:pt x="1300367" y="648589"/>
                    <a:pt x="1300367" y="648589"/>
                  </a:cubicBezTo>
                  <a:cubicBezTo>
                    <a:pt x="1298338" y="648082"/>
                    <a:pt x="1296816" y="648082"/>
                    <a:pt x="1295294" y="647575"/>
                  </a:cubicBezTo>
                  <a:cubicBezTo>
                    <a:pt x="1294786" y="647575"/>
                    <a:pt x="1295294" y="647575"/>
                    <a:pt x="1295294" y="647575"/>
                  </a:cubicBezTo>
                  <a:close/>
                  <a:moveTo>
                    <a:pt x="1313052" y="651126"/>
                  </a:moveTo>
                  <a:cubicBezTo>
                    <a:pt x="1314574" y="651633"/>
                    <a:pt x="1315588" y="651633"/>
                    <a:pt x="1317110" y="652141"/>
                  </a:cubicBezTo>
                  <a:cubicBezTo>
                    <a:pt x="1315588" y="651633"/>
                    <a:pt x="1314066" y="651126"/>
                    <a:pt x="1313052" y="651126"/>
                  </a:cubicBezTo>
                  <a:cubicBezTo>
                    <a:pt x="1313052" y="651126"/>
                    <a:pt x="1313052" y="651126"/>
                    <a:pt x="1313052" y="651126"/>
                  </a:cubicBezTo>
                  <a:close/>
                  <a:moveTo>
                    <a:pt x="1357699" y="659751"/>
                  </a:moveTo>
                  <a:cubicBezTo>
                    <a:pt x="1359221" y="659751"/>
                    <a:pt x="1360236" y="660259"/>
                    <a:pt x="1361758" y="660259"/>
                  </a:cubicBezTo>
                  <a:cubicBezTo>
                    <a:pt x="1361758" y="660259"/>
                    <a:pt x="1361758" y="660259"/>
                    <a:pt x="1361758" y="660259"/>
                  </a:cubicBezTo>
                  <a:cubicBezTo>
                    <a:pt x="1360236" y="660259"/>
                    <a:pt x="1359221" y="659751"/>
                    <a:pt x="1357699" y="659751"/>
                  </a:cubicBezTo>
                  <a:cubicBezTo>
                    <a:pt x="1357699" y="659751"/>
                    <a:pt x="1357699" y="659751"/>
                    <a:pt x="1357699" y="659751"/>
                  </a:cubicBezTo>
                  <a:close/>
                  <a:moveTo>
                    <a:pt x="1362265" y="660259"/>
                  </a:moveTo>
                  <a:cubicBezTo>
                    <a:pt x="1363788" y="660766"/>
                    <a:pt x="1365310" y="660766"/>
                    <a:pt x="1367339" y="661273"/>
                  </a:cubicBezTo>
                  <a:cubicBezTo>
                    <a:pt x="1365310" y="661273"/>
                    <a:pt x="1363788" y="660766"/>
                    <a:pt x="1362265" y="660259"/>
                  </a:cubicBezTo>
                  <a:cubicBezTo>
                    <a:pt x="1362265" y="660259"/>
                    <a:pt x="1362265" y="660259"/>
                    <a:pt x="1362265" y="660259"/>
                  </a:cubicBezTo>
                  <a:close/>
                  <a:moveTo>
                    <a:pt x="1405899" y="668376"/>
                  </a:moveTo>
                  <a:cubicBezTo>
                    <a:pt x="1403869" y="667869"/>
                    <a:pt x="1401840" y="667869"/>
                    <a:pt x="1399303" y="667362"/>
                  </a:cubicBezTo>
                  <a:cubicBezTo>
                    <a:pt x="1398796" y="667362"/>
                    <a:pt x="1398796" y="667362"/>
                    <a:pt x="1398288" y="667362"/>
                  </a:cubicBezTo>
                  <a:cubicBezTo>
                    <a:pt x="1400825" y="667362"/>
                    <a:pt x="1403362" y="667869"/>
                    <a:pt x="1405899" y="668376"/>
                  </a:cubicBezTo>
                  <a:close/>
                  <a:moveTo>
                    <a:pt x="1418075" y="670406"/>
                  </a:moveTo>
                  <a:cubicBezTo>
                    <a:pt x="1419090" y="670406"/>
                    <a:pt x="1419597" y="670406"/>
                    <a:pt x="1420612" y="670913"/>
                  </a:cubicBezTo>
                  <a:cubicBezTo>
                    <a:pt x="1420612" y="670913"/>
                    <a:pt x="1420612" y="670913"/>
                    <a:pt x="1420612" y="670913"/>
                  </a:cubicBezTo>
                  <a:cubicBezTo>
                    <a:pt x="1419597" y="670406"/>
                    <a:pt x="1418583" y="670406"/>
                    <a:pt x="1418075" y="670406"/>
                  </a:cubicBezTo>
                  <a:cubicBezTo>
                    <a:pt x="1417568" y="670406"/>
                    <a:pt x="1418075" y="670406"/>
                    <a:pt x="1418075" y="670406"/>
                  </a:cubicBezTo>
                  <a:close/>
                  <a:moveTo>
                    <a:pt x="1421119" y="670913"/>
                  </a:moveTo>
                  <a:cubicBezTo>
                    <a:pt x="1422134" y="670913"/>
                    <a:pt x="1423149" y="671421"/>
                    <a:pt x="1424164" y="671421"/>
                  </a:cubicBezTo>
                  <a:cubicBezTo>
                    <a:pt x="1422641" y="670913"/>
                    <a:pt x="1421627" y="670913"/>
                    <a:pt x="1421119" y="670913"/>
                  </a:cubicBezTo>
                  <a:cubicBezTo>
                    <a:pt x="1421119" y="670913"/>
                    <a:pt x="1421119" y="670913"/>
                    <a:pt x="1421119" y="670913"/>
                  </a:cubicBezTo>
                  <a:close/>
                  <a:moveTo>
                    <a:pt x="1442936" y="673957"/>
                  </a:moveTo>
                  <a:cubicBezTo>
                    <a:pt x="1440399" y="673450"/>
                    <a:pt x="1437862" y="673450"/>
                    <a:pt x="1435833" y="672943"/>
                  </a:cubicBezTo>
                  <a:cubicBezTo>
                    <a:pt x="1437862" y="673450"/>
                    <a:pt x="1440399" y="673450"/>
                    <a:pt x="1442936" y="673957"/>
                  </a:cubicBezTo>
                  <a:close/>
                  <a:moveTo>
                    <a:pt x="1478959" y="678016"/>
                  </a:moveTo>
                  <a:cubicBezTo>
                    <a:pt x="1478959" y="678016"/>
                    <a:pt x="1478959" y="678016"/>
                    <a:pt x="1478959" y="678016"/>
                  </a:cubicBezTo>
                  <a:cubicBezTo>
                    <a:pt x="1476929" y="678016"/>
                    <a:pt x="1474900" y="677509"/>
                    <a:pt x="1472870" y="677509"/>
                  </a:cubicBezTo>
                  <a:cubicBezTo>
                    <a:pt x="1474392" y="678016"/>
                    <a:pt x="1476422" y="678016"/>
                    <a:pt x="1478959" y="678016"/>
                  </a:cubicBezTo>
                  <a:close/>
                  <a:moveTo>
                    <a:pt x="1491643" y="679031"/>
                  </a:moveTo>
                  <a:cubicBezTo>
                    <a:pt x="1491643" y="679031"/>
                    <a:pt x="1491643" y="679031"/>
                    <a:pt x="1491643" y="679031"/>
                  </a:cubicBezTo>
                  <a:cubicBezTo>
                    <a:pt x="1491643" y="679031"/>
                    <a:pt x="1491135" y="679031"/>
                    <a:pt x="1491135" y="679031"/>
                  </a:cubicBezTo>
                  <a:cubicBezTo>
                    <a:pt x="1491135" y="679031"/>
                    <a:pt x="1491135" y="679031"/>
                    <a:pt x="1491643" y="679031"/>
                  </a:cubicBezTo>
                  <a:close/>
                  <a:moveTo>
                    <a:pt x="1492150" y="679538"/>
                  </a:moveTo>
                  <a:cubicBezTo>
                    <a:pt x="1495194" y="679538"/>
                    <a:pt x="1498746" y="680046"/>
                    <a:pt x="1501790" y="680046"/>
                  </a:cubicBezTo>
                  <a:cubicBezTo>
                    <a:pt x="1498746" y="679538"/>
                    <a:pt x="1495194" y="679538"/>
                    <a:pt x="1492150" y="679538"/>
                  </a:cubicBezTo>
                  <a:cubicBezTo>
                    <a:pt x="1492150" y="679538"/>
                    <a:pt x="1492150" y="679538"/>
                    <a:pt x="1492150" y="679538"/>
                  </a:cubicBezTo>
                  <a:close/>
                  <a:moveTo>
                    <a:pt x="1718941" y="666347"/>
                  </a:moveTo>
                  <a:cubicBezTo>
                    <a:pt x="1719448" y="666347"/>
                    <a:pt x="1719955" y="666347"/>
                    <a:pt x="1720970" y="665840"/>
                  </a:cubicBezTo>
                  <a:cubicBezTo>
                    <a:pt x="1721985" y="665840"/>
                    <a:pt x="1723507" y="665840"/>
                    <a:pt x="1724522" y="665332"/>
                  </a:cubicBezTo>
                  <a:cubicBezTo>
                    <a:pt x="1724522" y="665332"/>
                    <a:pt x="1724522" y="665332"/>
                    <a:pt x="1724522" y="665332"/>
                  </a:cubicBezTo>
                  <a:cubicBezTo>
                    <a:pt x="1724522" y="665332"/>
                    <a:pt x="1724522" y="665332"/>
                    <a:pt x="1725029" y="665332"/>
                  </a:cubicBezTo>
                  <a:cubicBezTo>
                    <a:pt x="1726551" y="665332"/>
                    <a:pt x="1728073" y="665332"/>
                    <a:pt x="1729088" y="665332"/>
                  </a:cubicBezTo>
                  <a:cubicBezTo>
                    <a:pt x="1725536" y="665840"/>
                    <a:pt x="1721985" y="665840"/>
                    <a:pt x="1718941" y="666347"/>
                  </a:cubicBezTo>
                  <a:close/>
                  <a:moveTo>
                    <a:pt x="1744816" y="666854"/>
                  </a:moveTo>
                  <a:cubicBezTo>
                    <a:pt x="1753949" y="668376"/>
                    <a:pt x="1762574" y="671421"/>
                    <a:pt x="1771199" y="674972"/>
                  </a:cubicBezTo>
                  <a:cubicBezTo>
                    <a:pt x="1769169" y="674465"/>
                    <a:pt x="1767647" y="673957"/>
                    <a:pt x="1765618" y="672943"/>
                  </a:cubicBezTo>
                  <a:cubicBezTo>
                    <a:pt x="1758007" y="670406"/>
                    <a:pt x="1750904" y="667869"/>
                    <a:pt x="1743294" y="666854"/>
                  </a:cubicBezTo>
                  <a:cubicBezTo>
                    <a:pt x="1743801" y="666347"/>
                    <a:pt x="1744309" y="666854"/>
                    <a:pt x="1744816" y="666854"/>
                  </a:cubicBezTo>
                  <a:close/>
                  <a:moveTo>
                    <a:pt x="1839693" y="726216"/>
                  </a:moveTo>
                  <a:cubicBezTo>
                    <a:pt x="1838678" y="729260"/>
                    <a:pt x="1838171" y="732304"/>
                    <a:pt x="1837156" y="735348"/>
                  </a:cubicBezTo>
                  <a:cubicBezTo>
                    <a:pt x="1837663" y="732304"/>
                    <a:pt x="1838678" y="729260"/>
                    <a:pt x="1839693" y="726216"/>
                  </a:cubicBezTo>
                  <a:close/>
                  <a:moveTo>
                    <a:pt x="1822950" y="769341"/>
                  </a:moveTo>
                  <a:cubicBezTo>
                    <a:pt x="1821935" y="771371"/>
                    <a:pt x="1820920" y="773400"/>
                    <a:pt x="1819906" y="774922"/>
                  </a:cubicBezTo>
                  <a:cubicBezTo>
                    <a:pt x="1819906" y="774922"/>
                    <a:pt x="1819906" y="774922"/>
                    <a:pt x="1819398" y="775430"/>
                  </a:cubicBezTo>
                  <a:cubicBezTo>
                    <a:pt x="1820920" y="773400"/>
                    <a:pt x="1821935" y="771878"/>
                    <a:pt x="1822950" y="769341"/>
                  </a:cubicBezTo>
                  <a:cubicBezTo>
                    <a:pt x="1822950" y="769341"/>
                    <a:pt x="1822950" y="769341"/>
                    <a:pt x="1822950" y="769341"/>
                  </a:cubicBezTo>
                  <a:close/>
                  <a:moveTo>
                    <a:pt x="1817876" y="775430"/>
                  </a:moveTo>
                  <a:cubicBezTo>
                    <a:pt x="1817876" y="775430"/>
                    <a:pt x="1818383" y="774922"/>
                    <a:pt x="1818383" y="774922"/>
                  </a:cubicBezTo>
                  <a:cubicBezTo>
                    <a:pt x="1817876" y="775430"/>
                    <a:pt x="1817876" y="775430"/>
                    <a:pt x="1817876" y="775430"/>
                  </a:cubicBezTo>
                  <a:close/>
                  <a:moveTo>
                    <a:pt x="1745831" y="906836"/>
                  </a:moveTo>
                  <a:cubicBezTo>
                    <a:pt x="1745323" y="906836"/>
                    <a:pt x="1745323" y="906836"/>
                    <a:pt x="1744816" y="907344"/>
                  </a:cubicBezTo>
                  <a:cubicBezTo>
                    <a:pt x="1743801" y="907344"/>
                    <a:pt x="1742787" y="907851"/>
                    <a:pt x="1741772" y="907851"/>
                  </a:cubicBezTo>
                  <a:cubicBezTo>
                    <a:pt x="1743294" y="907344"/>
                    <a:pt x="1744309" y="906836"/>
                    <a:pt x="1745831" y="906836"/>
                  </a:cubicBezTo>
                  <a:close/>
                  <a:moveTo>
                    <a:pt x="1763081" y="904299"/>
                  </a:moveTo>
                  <a:cubicBezTo>
                    <a:pt x="1757500" y="905821"/>
                    <a:pt x="1752426" y="907344"/>
                    <a:pt x="1746846" y="908866"/>
                  </a:cubicBezTo>
                  <a:cubicBezTo>
                    <a:pt x="1748875" y="908358"/>
                    <a:pt x="1750904" y="907344"/>
                    <a:pt x="1751919" y="906836"/>
                  </a:cubicBezTo>
                  <a:cubicBezTo>
                    <a:pt x="1756485" y="906329"/>
                    <a:pt x="1760544" y="905314"/>
                    <a:pt x="1763081" y="904299"/>
                  </a:cubicBezTo>
                  <a:close/>
                  <a:moveTo>
                    <a:pt x="1898039" y="845953"/>
                  </a:moveTo>
                  <a:cubicBezTo>
                    <a:pt x="1900576" y="844938"/>
                    <a:pt x="1903113" y="843923"/>
                    <a:pt x="1905650" y="842909"/>
                  </a:cubicBezTo>
                  <a:cubicBezTo>
                    <a:pt x="1905650" y="842909"/>
                    <a:pt x="1906664" y="842401"/>
                    <a:pt x="1907172" y="842401"/>
                  </a:cubicBezTo>
                  <a:cubicBezTo>
                    <a:pt x="1905650" y="843416"/>
                    <a:pt x="1904635" y="843923"/>
                    <a:pt x="1903113" y="844938"/>
                  </a:cubicBezTo>
                  <a:cubicBezTo>
                    <a:pt x="1901083" y="845446"/>
                    <a:pt x="1898547" y="846460"/>
                    <a:pt x="1896517" y="846968"/>
                  </a:cubicBezTo>
                  <a:cubicBezTo>
                    <a:pt x="1897024" y="846460"/>
                    <a:pt x="1897532" y="845953"/>
                    <a:pt x="1898039" y="845953"/>
                  </a:cubicBezTo>
                  <a:close/>
                  <a:moveTo>
                    <a:pt x="1953342" y="792173"/>
                  </a:moveTo>
                  <a:cubicBezTo>
                    <a:pt x="1953342" y="792173"/>
                    <a:pt x="1953849" y="791665"/>
                    <a:pt x="1953849" y="791665"/>
                  </a:cubicBezTo>
                  <a:cubicBezTo>
                    <a:pt x="1953849" y="791665"/>
                    <a:pt x="1953849" y="791665"/>
                    <a:pt x="1953849" y="791665"/>
                  </a:cubicBezTo>
                  <a:cubicBezTo>
                    <a:pt x="1953849" y="792173"/>
                    <a:pt x="1953342" y="792173"/>
                    <a:pt x="1953342" y="792173"/>
                  </a:cubicBezTo>
                  <a:close/>
                  <a:moveTo>
                    <a:pt x="2011688" y="769849"/>
                  </a:moveTo>
                  <a:lnTo>
                    <a:pt x="2011688" y="769849"/>
                  </a:lnTo>
                  <a:cubicBezTo>
                    <a:pt x="2011688" y="769849"/>
                    <a:pt x="2011688" y="769849"/>
                    <a:pt x="2011688" y="769849"/>
                  </a:cubicBezTo>
                  <a:lnTo>
                    <a:pt x="2011688" y="769849"/>
                  </a:lnTo>
                  <a:cubicBezTo>
                    <a:pt x="2011688" y="769849"/>
                    <a:pt x="2011688" y="769849"/>
                    <a:pt x="2011688" y="769849"/>
                  </a:cubicBezTo>
                  <a:close/>
                  <a:moveTo>
                    <a:pt x="2407430" y="400490"/>
                  </a:moveTo>
                  <a:cubicBezTo>
                    <a:pt x="2405908" y="399982"/>
                    <a:pt x="2403879" y="398967"/>
                    <a:pt x="2402357" y="398460"/>
                  </a:cubicBezTo>
                  <a:cubicBezTo>
                    <a:pt x="2402864" y="398967"/>
                    <a:pt x="2403879" y="398967"/>
                    <a:pt x="2404386" y="399475"/>
                  </a:cubicBezTo>
                  <a:cubicBezTo>
                    <a:pt x="2405401" y="399982"/>
                    <a:pt x="2406415" y="400490"/>
                    <a:pt x="2407430" y="400490"/>
                  </a:cubicBezTo>
                  <a:close/>
                  <a:moveTo>
                    <a:pt x="2391195" y="394401"/>
                  </a:moveTo>
                  <a:cubicBezTo>
                    <a:pt x="2382062" y="391357"/>
                    <a:pt x="2373437" y="388313"/>
                    <a:pt x="2364304" y="385269"/>
                  </a:cubicBezTo>
                  <a:cubicBezTo>
                    <a:pt x="2365827" y="385776"/>
                    <a:pt x="2367856" y="386283"/>
                    <a:pt x="2369378" y="386791"/>
                  </a:cubicBezTo>
                  <a:cubicBezTo>
                    <a:pt x="2376481" y="389328"/>
                    <a:pt x="2384091" y="391864"/>
                    <a:pt x="2391195" y="394401"/>
                  </a:cubicBezTo>
                  <a:close/>
                  <a:moveTo>
                    <a:pt x="2334370" y="377658"/>
                  </a:moveTo>
                  <a:cubicBezTo>
                    <a:pt x="2334877" y="378166"/>
                    <a:pt x="2335385" y="379180"/>
                    <a:pt x="2335892" y="379688"/>
                  </a:cubicBezTo>
                  <a:cubicBezTo>
                    <a:pt x="2335385" y="379688"/>
                    <a:pt x="2334877" y="379180"/>
                    <a:pt x="2334370" y="379180"/>
                  </a:cubicBezTo>
                  <a:cubicBezTo>
                    <a:pt x="2334370" y="379180"/>
                    <a:pt x="2333863" y="378673"/>
                    <a:pt x="2333863" y="378673"/>
                  </a:cubicBezTo>
                  <a:cubicBezTo>
                    <a:pt x="2334370" y="378673"/>
                    <a:pt x="2335385" y="379180"/>
                    <a:pt x="2335892" y="379180"/>
                  </a:cubicBezTo>
                  <a:cubicBezTo>
                    <a:pt x="2334877" y="378673"/>
                    <a:pt x="2334877" y="378166"/>
                    <a:pt x="2334370" y="377658"/>
                  </a:cubicBezTo>
                  <a:close/>
                  <a:moveTo>
                    <a:pt x="1568254" y="4240"/>
                  </a:moveTo>
                  <a:cubicBezTo>
                    <a:pt x="1568254" y="4240"/>
                    <a:pt x="1568254" y="4240"/>
                    <a:pt x="1568254" y="4240"/>
                  </a:cubicBezTo>
                  <a:cubicBezTo>
                    <a:pt x="1568254" y="4240"/>
                    <a:pt x="1568254" y="4240"/>
                    <a:pt x="1568254" y="4240"/>
                  </a:cubicBezTo>
                  <a:cubicBezTo>
                    <a:pt x="1567239" y="3733"/>
                    <a:pt x="1566225" y="3733"/>
                    <a:pt x="1565210" y="3733"/>
                  </a:cubicBezTo>
                  <a:cubicBezTo>
                    <a:pt x="1565210" y="3733"/>
                    <a:pt x="1565210" y="3733"/>
                    <a:pt x="1565210" y="3733"/>
                  </a:cubicBezTo>
                  <a:cubicBezTo>
                    <a:pt x="1565717" y="3733"/>
                    <a:pt x="1566225" y="3733"/>
                    <a:pt x="1566732" y="3733"/>
                  </a:cubicBezTo>
                  <a:cubicBezTo>
                    <a:pt x="1567239" y="3733"/>
                    <a:pt x="1567747" y="4240"/>
                    <a:pt x="1568254" y="4240"/>
                  </a:cubicBezTo>
                  <a:close/>
                  <a:moveTo>
                    <a:pt x="1549989" y="5762"/>
                  </a:moveTo>
                  <a:cubicBezTo>
                    <a:pt x="1549989" y="5762"/>
                    <a:pt x="1549989" y="6270"/>
                    <a:pt x="1550497" y="6270"/>
                  </a:cubicBezTo>
                  <a:cubicBezTo>
                    <a:pt x="1550497" y="6777"/>
                    <a:pt x="1550497" y="7284"/>
                    <a:pt x="1550497" y="7284"/>
                  </a:cubicBezTo>
                  <a:cubicBezTo>
                    <a:pt x="1550497" y="7792"/>
                    <a:pt x="1549989" y="8299"/>
                    <a:pt x="1549989" y="8806"/>
                  </a:cubicBezTo>
                  <a:cubicBezTo>
                    <a:pt x="1549989" y="8806"/>
                    <a:pt x="1549482" y="8806"/>
                    <a:pt x="1549482" y="8299"/>
                  </a:cubicBezTo>
                  <a:cubicBezTo>
                    <a:pt x="1549482" y="7284"/>
                    <a:pt x="1549482" y="6270"/>
                    <a:pt x="1549989" y="5762"/>
                  </a:cubicBezTo>
                  <a:close/>
                  <a:moveTo>
                    <a:pt x="1552019" y="39248"/>
                  </a:moveTo>
                  <a:cubicBezTo>
                    <a:pt x="1552019" y="39248"/>
                    <a:pt x="1552019" y="39248"/>
                    <a:pt x="1552019" y="39248"/>
                  </a:cubicBezTo>
                  <a:cubicBezTo>
                    <a:pt x="1552019" y="39248"/>
                    <a:pt x="1552019" y="39756"/>
                    <a:pt x="1552019" y="39248"/>
                  </a:cubicBezTo>
                  <a:cubicBezTo>
                    <a:pt x="1552019" y="39756"/>
                    <a:pt x="1552019" y="39756"/>
                    <a:pt x="1552019" y="39756"/>
                  </a:cubicBezTo>
                  <a:cubicBezTo>
                    <a:pt x="1552019" y="39756"/>
                    <a:pt x="1552019" y="39248"/>
                    <a:pt x="1552019" y="39248"/>
                  </a:cubicBezTo>
                  <a:close/>
                  <a:moveTo>
                    <a:pt x="1556585" y="68168"/>
                  </a:moveTo>
                  <a:cubicBezTo>
                    <a:pt x="1557092" y="67660"/>
                    <a:pt x="1557092" y="65631"/>
                    <a:pt x="1557600" y="63094"/>
                  </a:cubicBezTo>
                  <a:cubicBezTo>
                    <a:pt x="1557600" y="64109"/>
                    <a:pt x="1558107" y="64616"/>
                    <a:pt x="1558107" y="65631"/>
                  </a:cubicBezTo>
                  <a:cubicBezTo>
                    <a:pt x="1557600" y="68168"/>
                    <a:pt x="1557600" y="70197"/>
                    <a:pt x="1557092" y="71719"/>
                  </a:cubicBezTo>
                  <a:cubicBezTo>
                    <a:pt x="1557092" y="70197"/>
                    <a:pt x="1557092" y="69183"/>
                    <a:pt x="1556585" y="68168"/>
                  </a:cubicBezTo>
                  <a:close/>
                  <a:moveTo>
                    <a:pt x="1558614" y="68168"/>
                  </a:moveTo>
                  <a:cubicBezTo>
                    <a:pt x="1558614" y="68675"/>
                    <a:pt x="1558614" y="68675"/>
                    <a:pt x="1558614" y="69183"/>
                  </a:cubicBezTo>
                  <a:cubicBezTo>
                    <a:pt x="1559122" y="71212"/>
                    <a:pt x="1559122" y="73241"/>
                    <a:pt x="1559629" y="74763"/>
                  </a:cubicBezTo>
                  <a:cubicBezTo>
                    <a:pt x="1559122" y="76793"/>
                    <a:pt x="1559122" y="78315"/>
                    <a:pt x="1559122" y="78315"/>
                  </a:cubicBezTo>
                  <a:cubicBezTo>
                    <a:pt x="1559122" y="78315"/>
                    <a:pt x="1559629" y="77808"/>
                    <a:pt x="1559629" y="76793"/>
                  </a:cubicBezTo>
                  <a:cubicBezTo>
                    <a:pt x="1559629" y="76793"/>
                    <a:pt x="1559629" y="77300"/>
                    <a:pt x="1559629" y="77300"/>
                  </a:cubicBezTo>
                  <a:cubicBezTo>
                    <a:pt x="1559629" y="78315"/>
                    <a:pt x="1559122" y="79330"/>
                    <a:pt x="1559122" y="80344"/>
                  </a:cubicBezTo>
                  <a:cubicBezTo>
                    <a:pt x="1559122" y="80852"/>
                    <a:pt x="1559122" y="81359"/>
                    <a:pt x="1559122" y="81359"/>
                  </a:cubicBezTo>
                  <a:cubicBezTo>
                    <a:pt x="1559122" y="81867"/>
                    <a:pt x="1559122" y="81867"/>
                    <a:pt x="1559122" y="82374"/>
                  </a:cubicBezTo>
                  <a:cubicBezTo>
                    <a:pt x="1558614" y="79330"/>
                    <a:pt x="1558107" y="76286"/>
                    <a:pt x="1557092" y="73241"/>
                  </a:cubicBezTo>
                  <a:cubicBezTo>
                    <a:pt x="1558107" y="71719"/>
                    <a:pt x="1558614" y="70197"/>
                    <a:pt x="1558614" y="68168"/>
                  </a:cubicBezTo>
                  <a:close/>
                  <a:moveTo>
                    <a:pt x="1559629" y="82881"/>
                  </a:moveTo>
                  <a:cubicBezTo>
                    <a:pt x="1559629" y="82374"/>
                    <a:pt x="1559629" y="82374"/>
                    <a:pt x="1560136" y="81867"/>
                  </a:cubicBezTo>
                  <a:cubicBezTo>
                    <a:pt x="1560136" y="81867"/>
                    <a:pt x="1560136" y="81867"/>
                    <a:pt x="1560644" y="81867"/>
                  </a:cubicBezTo>
                  <a:cubicBezTo>
                    <a:pt x="1560644" y="81867"/>
                    <a:pt x="1560644" y="81867"/>
                    <a:pt x="1560644" y="81867"/>
                  </a:cubicBezTo>
                  <a:cubicBezTo>
                    <a:pt x="1560136" y="82374"/>
                    <a:pt x="1560136" y="82881"/>
                    <a:pt x="1559629" y="82881"/>
                  </a:cubicBezTo>
                  <a:cubicBezTo>
                    <a:pt x="1560136" y="82374"/>
                    <a:pt x="1560644" y="82374"/>
                    <a:pt x="1560644" y="81359"/>
                  </a:cubicBezTo>
                  <a:cubicBezTo>
                    <a:pt x="1561151" y="83389"/>
                    <a:pt x="1561151" y="85925"/>
                    <a:pt x="1561659" y="87955"/>
                  </a:cubicBezTo>
                  <a:cubicBezTo>
                    <a:pt x="1561151" y="88462"/>
                    <a:pt x="1561151" y="89477"/>
                    <a:pt x="1560644" y="89984"/>
                  </a:cubicBezTo>
                  <a:cubicBezTo>
                    <a:pt x="1560644" y="87955"/>
                    <a:pt x="1560136" y="85418"/>
                    <a:pt x="1559629" y="82881"/>
                  </a:cubicBezTo>
                  <a:close/>
                  <a:moveTo>
                    <a:pt x="1560644" y="93029"/>
                  </a:moveTo>
                  <a:cubicBezTo>
                    <a:pt x="1560644" y="93536"/>
                    <a:pt x="1560644" y="94043"/>
                    <a:pt x="1561151" y="94551"/>
                  </a:cubicBezTo>
                  <a:cubicBezTo>
                    <a:pt x="1561151" y="94551"/>
                    <a:pt x="1561151" y="95058"/>
                    <a:pt x="1561151" y="95058"/>
                  </a:cubicBezTo>
                  <a:cubicBezTo>
                    <a:pt x="1561151" y="95058"/>
                    <a:pt x="1561151" y="95058"/>
                    <a:pt x="1561151" y="95058"/>
                  </a:cubicBezTo>
                  <a:cubicBezTo>
                    <a:pt x="1561659" y="98102"/>
                    <a:pt x="1562166" y="100639"/>
                    <a:pt x="1562673" y="103683"/>
                  </a:cubicBezTo>
                  <a:cubicBezTo>
                    <a:pt x="1563181" y="107742"/>
                    <a:pt x="1563688" y="111294"/>
                    <a:pt x="1564195" y="115352"/>
                  </a:cubicBezTo>
                  <a:cubicBezTo>
                    <a:pt x="1564195" y="117889"/>
                    <a:pt x="1564195" y="120426"/>
                    <a:pt x="1564703" y="122963"/>
                  </a:cubicBezTo>
                  <a:cubicBezTo>
                    <a:pt x="1563688" y="113323"/>
                    <a:pt x="1562166" y="103176"/>
                    <a:pt x="1560644" y="93029"/>
                  </a:cubicBezTo>
                  <a:cubicBezTo>
                    <a:pt x="1560644" y="93536"/>
                    <a:pt x="1560644" y="93536"/>
                    <a:pt x="1560644" y="93029"/>
                  </a:cubicBezTo>
                  <a:close/>
                  <a:moveTo>
                    <a:pt x="1515489" y="285318"/>
                  </a:moveTo>
                  <a:cubicBezTo>
                    <a:pt x="1515489" y="285826"/>
                    <a:pt x="1515489" y="285826"/>
                    <a:pt x="1514981" y="286333"/>
                  </a:cubicBezTo>
                  <a:cubicBezTo>
                    <a:pt x="1514981" y="286333"/>
                    <a:pt x="1514981" y="286333"/>
                    <a:pt x="1514981" y="286333"/>
                  </a:cubicBezTo>
                  <a:cubicBezTo>
                    <a:pt x="1515489" y="285826"/>
                    <a:pt x="1515489" y="285318"/>
                    <a:pt x="1515489" y="285318"/>
                  </a:cubicBezTo>
                  <a:close/>
                  <a:moveTo>
                    <a:pt x="1514474" y="287348"/>
                  </a:moveTo>
                  <a:cubicBezTo>
                    <a:pt x="1514474" y="287348"/>
                    <a:pt x="1514474" y="287348"/>
                    <a:pt x="1514474" y="287348"/>
                  </a:cubicBezTo>
                  <a:cubicBezTo>
                    <a:pt x="1514474" y="287348"/>
                    <a:pt x="1514474" y="287348"/>
                    <a:pt x="1514474" y="287348"/>
                  </a:cubicBezTo>
                  <a:cubicBezTo>
                    <a:pt x="1513967" y="288363"/>
                    <a:pt x="1512952" y="289885"/>
                    <a:pt x="1512445" y="290392"/>
                  </a:cubicBezTo>
                  <a:cubicBezTo>
                    <a:pt x="1519040" y="291914"/>
                    <a:pt x="1525636" y="293944"/>
                    <a:pt x="1532232" y="295466"/>
                  </a:cubicBezTo>
                  <a:lnTo>
                    <a:pt x="1532232" y="295466"/>
                  </a:lnTo>
                  <a:cubicBezTo>
                    <a:pt x="1525636" y="293944"/>
                    <a:pt x="1519040" y="291914"/>
                    <a:pt x="1512445" y="290392"/>
                  </a:cubicBezTo>
                  <a:cubicBezTo>
                    <a:pt x="1512445" y="290392"/>
                    <a:pt x="1513459" y="288870"/>
                    <a:pt x="1514474" y="287348"/>
                  </a:cubicBezTo>
                  <a:close/>
                  <a:moveTo>
                    <a:pt x="1168961" y="346709"/>
                  </a:moveTo>
                  <a:cubicBezTo>
                    <a:pt x="1174034" y="345694"/>
                    <a:pt x="1178601" y="345187"/>
                    <a:pt x="1183674" y="344172"/>
                  </a:cubicBezTo>
                  <a:cubicBezTo>
                    <a:pt x="1178601" y="345187"/>
                    <a:pt x="1173020" y="346202"/>
                    <a:pt x="1167946" y="347217"/>
                  </a:cubicBezTo>
                  <a:cubicBezTo>
                    <a:pt x="1167439" y="347217"/>
                    <a:pt x="1166424" y="347724"/>
                    <a:pt x="1165917" y="347724"/>
                  </a:cubicBezTo>
                  <a:cubicBezTo>
                    <a:pt x="1156784" y="349246"/>
                    <a:pt x="1147652" y="350768"/>
                    <a:pt x="1138519" y="352290"/>
                  </a:cubicBezTo>
                  <a:cubicBezTo>
                    <a:pt x="1148159" y="350261"/>
                    <a:pt x="1158814" y="348231"/>
                    <a:pt x="1168961" y="346709"/>
                  </a:cubicBezTo>
                  <a:close/>
                  <a:moveTo>
                    <a:pt x="894478" y="395416"/>
                  </a:moveTo>
                  <a:cubicBezTo>
                    <a:pt x="894478" y="395416"/>
                    <a:pt x="894478" y="395416"/>
                    <a:pt x="894478" y="395416"/>
                  </a:cubicBezTo>
                  <a:cubicBezTo>
                    <a:pt x="894478" y="395416"/>
                    <a:pt x="894478" y="395416"/>
                    <a:pt x="894478" y="395416"/>
                  </a:cubicBezTo>
                  <a:cubicBezTo>
                    <a:pt x="894986" y="395416"/>
                    <a:pt x="894478" y="395416"/>
                    <a:pt x="894478" y="395416"/>
                  </a:cubicBezTo>
                  <a:close/>
                  <a:moveTo>
                    <a:pt x="490619" y="395416"/>
                  </a:moveTo>
                  <a:cubicBezTo>
                    <a:pt x="502288" y="399475"/>
                    <a:pt x="514465" y="403534"/>
                    <a:pt x="526641" y="407085"/>
                  </a:cubicBezTo>
                  <a:cubicBezTo>
                    <a:pt x="520045" y="405563"/>
                    <a:pt x="513450" y="404041"/>
                    <a:pt x="506347" y="402012"/>
                  </a:cubicBezTo>
                  <a:cubicBezTo>
                    <a:pt x="496199" y="398967"/>
                    <a:pt x="485545" y="395416"/>
                    <a:pt x="475398" y="391864"/>
                  </a:cubicBezTo>
                  <a:cubicBezTo>
                    <a:pt x="461699" y="385776"/>
                    <a:pt x="448000" y="379180"/>
                    <a:pt x="434809" y="371570"/>
                  </a:cubicBezTo>
                  <a:cubicBezTo>
                    <a:pt x="453074" y="380702"/>
                    <a:pt x="471339" y="388820"/>
                    <a:pt x="490619" y="395416"/>
                  </a:cubicBezTo>
                  <a:close/>
                  <a:moveTo>
                    <a:pt x="329785" y="292422"/>
                  </a:moveTo>
                  <a:cubicBezTo>
                    <a:pt x="333336" y="295973"/>
                    <a:pt x="336888" y="299017"/>
                    <a:pt x="340440" y="302569"/>
                  </a:cubicBezTo>
                  <a:cubicBezTo>
                    <a:pt x="336888" y="299017"/>
                    <a:pt x="333336" y="295973"/>
                    <a:pt x="329785" y="292422"/>
                  </a:cubicBezTo>
                  <a:close/>
                  <a:moveTo>
                    <a:pt x="322682" y="285826"/>
                  </a:moveTo>
                  <a:cubicBezTo>
                    <a:pt x="319638" y="282782"/>
                    <a:pt x="316594" y="280245"/>
                    <a:pt x="314057" y="277201"/>
                  </a:cubicBezTo>
                  <a:cubicBezTo>
                    <a:pt x="317101" y="279738"/>
                    <a:pt x="320145" y="282782"/>
                    <a:pt x="322682" y="285826"/>
                  </a:cubicBezTo>
                  <a:close/>
                  <a:moveTo>
                    <a:pt x="306954" y="269590"/>
                  </a:moveTo>
                  <a:cubicBezTo>
                    <a:pt x="303910" y="266546"/>
                    <a:pt x="301373" y="263502"/>
                    <a:pt x="298329" y="260458"/>
                  </a:cubicBezTo>
                  <a:cubicBezTo>
                    <a:pt x="301373" y="264009"/>
                    <a:pt x="304417" y="266546"/>
                    <a:pt x="306954" y="269590"/>
                  </a:cubicBezTo>
                  <a:close/>
                  <a:moveTo>
                    <a:pt x="287167" y="248281"/>
                  </a:moveTo>
                  <a:cubicBezTo>
                    <a:pt x="287167" y="248281"/>
                    <a:pt x="287167" y="248281"/>
                    <a:pt x="287167" y="248281"/>
                  </a:cubicBezTo>
                  <a:cubicBezTo>
                    <a:pt x="288689" y="249803"/>
                    <a:pt x="290211" y="251325"/>
                    <a:pt x="291733" y="252847"/>
                  </a:cubicBezTo>
                  <a:cubicBezTo>
                    <a:pt x="289703" y="251325"/>
                    <a:pt x="288181" y="249803"/>
                    <a:pt x="287167" y="248281"/>
                  </a:cubicBezTo>
                  <a:close/>
                  <a:moveTo>
                    <a:pt x="286659" y="247774"/>
                  </a:moveTo>
                  <a:cubicBezTo>
                    <a:pt x="286659" y="247774"/>
                    <a:pt x="286659" y="247774"/>
                    <a:pt x="286659" y="247774"/>
                  </a:cubicBezTo>
                  <a:cubicBezTo>
                    <a:pt x="286659" y="247774"/>
                    <a:pt x="286659" y="247774"/>
                    <a:pt x="286659" y="247774"/>
                  </a:cubicBezTo>
                  <a:cubicBezTo>
                    <a:pt x="285137" y="246252"/>
                    <a:pt x="284630" y="245237"/>
                    <a:pt x="283615" y="244222"/>
                  </a:cubicBezTo>
                  <a:cubicBezTo>
                    <a:pt x="284630" y="245744"/>
                    <a:pt x="285645" y="246759"/>
                    <a:pt x="286659" y="247774"/>
                  </a:cubicBezTo>
                  <a:close/>
                  <a:moveTo>
                    <a:pt x="129885" y="112308"/>
                  </a:moveTo>
                  <a:cubicBezTo>
                    <a:pt x="130392" y="112816"/>
                    <a:pt x="130899" y="112816"/>
                    <a:pt x="131914" y="113323"/>
                  </a:cubicBezTo>
                  <a:cubicBezTo>
                    <a:pt x="130899" y="112816"/>
                    <a:pt x="130392" y="112308"/>
                    <a:pt x="129885" y="112308"/>
                  </a:cubicBezTo>
                  <a:close/>
                  <a:moveTo>
                    <a:pt x="86251" y="94551"/>
                  </a:moveTo>
                  <a:cubicBezTo>
                    <a:pt x="85744" y="94551"/>
                    <a:pt x="85237" y="94043"/>
                    <a:pt x="84222" y="94043"/>
                  </a:cubicBezTo>
                  <a:cubicBezTo>
                    <a:pt x="84729" y="94043"/>
                    <a:pt x="85237" y="94551"/>
                    <a:pt x="86251" y="94551"/>
                  </a:cubicBezTo>
                  <a:cubicBezTo>
                    <a:pt x="85744" y="94551"/>
                    <a:pt x="85744" y="94551"/>
                    <a:pt x="86251" y="94551"/>
                  </a:cubicBezTo>
                  <a:close/>
                  <a:moveTo>
                    <a:pt x="101472" y="99624"/>
                  </a:moveTo>
                  <a:cubicBezTo>
                    <a:pt x="100965" y="99624"/>
                    <a:pt x="100965" y="99624"/>
                    <a:pt x="101472" y="99624"/>
                  </a:cubicBezTo>
                  <a:cubicBezTo>
                    <a:pt x="100965" y="99624"/>
                    <a:pt x="100965" y="99624"/>
                    <a:pt x="101472" y="99624"/>
                  </a:cubicBezTo>
                  <a:close/>
                  <a:moveTo>
                    <a:pt x="49214" y="87448"/>
                  </a:moveTo>
                  <a:cubicBezTo>
                    <a:pt x="47692" y="87448"/>
                    <a:pt x="46170" y="86940"/>
                    <a:pt x="44648" y="86940"/>
                  </a:cubicBezTo>
                  <a:cubicBezTo>
                    <a:pt x="46170" y="86940"/>
                    <a:pt x="47692" y="86940"/>
                    <a:pt x="49214" y="87448"/>
                  </a:cubicBezTo>
                  <a:close/>
                  <a:moveTo>
                    <a:pt x="39574" y="86433"/>
                  </a:moveTo>
                  <a:cubicBezTo>
                    <a:pt x="37037" y="86433"/>
                    <a:pt x="34501" y="86433"/>
                    <a:pt x="32471" y="85925"/>
                  </a:cubicBezTo>
                  <a:cubicBezTo>
                    <a:pt x="35008" y="86433"/>
                    <a:pt x="37545" y="86433"/>
                    <a:pt x="39574" y="86433"/>
                  </a:cubicBezTo>
                  <a:close/>
                  <a:moveTo>
                    <a:pt x="29427" y="86433"/>
                  </a:moveTo>
                  <a:cubicBezTo>
                    <a:pt x="27398" y="86433"/>
                    <a:pt x="25368" y="86433"/>
                    <a:pt x="23339" y="86433"/>
                  </a:cubicBezTo>
                  <a:cubicBezTo>
                    <a:pt x="24353" y="86433"/>
                    <a:pt x="25368" y="86433"/>
                    <a:pt x="25875" y="86433"/>
                  </a:cubicBezTo>
                  <a:cubicBezTo>
                    <a:pt x="26890" y="86433"/>
                    <a:pt x="28412" y="86433"/>
                    <a:pt x="29427" y="86433"/>
                  </a:cubicBezTo>
                  <a:close/>
                  <a:moveTo>
                    <a:pt x="18265" y="86433"/>
                  </a:moveTo>
                  <a:cubicBezTo>
                    <a:pt x="18772" y="86433"/>
                    <a:pt x="19787" y="86433"/>
                    <a:pt x="20294" y="86433"/>
                  </a:cubicBezTo>
                  <a:cubicBezTo>
                    <a:pt x="18772" y="86433"/>
                    <a:pt x="17758" y="86433"/>
                    <a:pt x="16236" y="86940"/>
                  </a:cubicBezTo>
                  <a:cubicBezTo>
                    <a:pt x="16743" y="86940"/>
                    <a:pt x="17758" y="86433"/>
                    <a:pt x="18265" y="86433"/>
                  </a:cubicBezTo>
                  <a:close/>
                  <a:moveTo>
                    <a:pt x="8118" y="92521"/>
                  </a:moveTo>
                  <a:cubicBezTo>
                    <a:pt x="8118" y="92521"/>
                    <a:pt x="8118" y="92521"/>
                    <a:pt x="8118" y="92521"/>
                  </a:cubicBezTo>
                  <a:cubicBezTo>
                    <a:pt x="7103" y="92014"/>
                    <a:pt x="6596" y="91506"/>
                    <a:pt x="5581" y="90492"/>
                  </a:cubicBezTo>
                  <a:cubicBezTo>
                    <a:pt x="6596" y="91506"/>
                    <a:pt x="7610" y="92014"/>
                    <a:pt x="8118" y="92521"/>
                  </a:cubicBezTo>
                  <a:close/>
                  <a:moveTo>
                    <a:pt x="8625" y="93536"/>
                  </a:moveTo>
                  <a:cubicBezTo>
                    <a:pt x="8625" y="94043"/>
                    <a:pt x="8625" y="94043"/>
                    <a:pt x="8625" y="93536"/>
                  </a:cubicBezTo>
                  <a:cubicBezTo>
                    <a:pt x="8118" y="93536"/>
                    <a:pt x="7610" y="93029"/>
                    <a:pt x="7103" y="92521"/>
                  </a:cubicBezTo>
                  <a:cubicBezTo>
                    <a:pt x="7610" y="93029"/>
                    <a:pt x="8118" y="93536"/>
                    <a:pt x="8625" y="93536"/>
                  </a:cubicBezTo>
                  <a:close/>
                  <a:moveTo>
                    <a:pt x="66464" y="219869"/>
                  </a:moveTo>
                  <a:cubicBezTo>
                    <a:pt x="65957" y="215810"/>
                    <a:pt x="65450" y="211751"/>
                    <a:pt x="64942" y="207692"/>
                  </a:cubicBezTo>
                  <a:cubicBezTo>
                    <a:pt x="64942" y="207185"/>
                    <a:pt x="64435" y="206170"/>
                    <a:pt x="64435" y="205663"/>
                  </a:cubicBezTo>
                  <a:cubicBezTo>
                    <a:pt x="64435" y="205663"/>
                    <a:pt x="64435" y="205663"/>
                    <a:pt x="64435" y="205663"/>
                  </a:cubicBezTo>
                  <a:cubicBezTo>
                    <a:pt x="64435" y="206170"/>
                    <a:pt x="64942" y="207185"/>
                    <a:pt x="64942" y="207692"/>
                  </a:cubicBezTo>
                  <a:cubicBezTo>
                    <a:pt x="64942" y="206677"/>
                    <a:pt x="64942" y="206170"/>
                    <a:pt x="64435" y="205155"/>
                  </a:cubicBezTo>
                  <a:cubicBezTo>
                    <a:pt x="64435" y="205155"/>
                    <a:pt x="64435" y="205155"/>
                    <a:pt x="64435" y="205155"/>
                  </a:cubicBezTo>
                  <a:cubicBezTo>
                    <a:pt x="64435" y="206170"/>
                    <a:pt x="64942" y="206677"/>
                    <a:pt x="64942" y="207692"/>
                  </a:cubicBezTo>
                  <a:cubicBezTo>
                    <a:pt x="65450" y="208707"/>
                    <a:pt x="65450" y="210229"/>
                    <a:pt x="65957" y="211244"/>
                  </a:cubicBezTo>
                  <a:cubicBezTo>
                    <a:pt x="66464" y="213273"/>
                    <a:pt x="66972" y="215810"/>
                    <a:pt x="67479" y="217839"/>
                  </a:cubicBezTo>
                  <a:cubicBezTo>
                    <a:pt x="67479" y="217839"/>
                    <a:pt x="67479" y="217839"/>
                    <a:pt x="67479" y="217839"/>
                  </a:cubicBezTo>
                  <a:cubicBezTo>
                    <a:pt x="66464" y="214288"/>
                    <a:pt x="65450" y="211244"/>
                    <a:pt x="64942" y="207692"/>
                  </a:cubicBezTo>
                  <a:cubicBezTo>
                    <a:pt x="65450" y="211751"/>
                    <a:pt x="65957" y="215810"/>
                    <a:pt x="66464" y="219869"/>
                  </a:cubicBezTo>
                  <a:cubicBezTo>
                    <a:pt x="66972" y="219869"/>
                    <a:pt x="66972" y="219869"/>
                    <a:pt x="66464" y="219869"/>
                  </a:cubicBezTo>
                  <a:close/>
                  <a:moveTo>
                    <a:pt x="67986" y="218854"/>
                  </a:moveTo>
                  <a:cubicBezTo>
                    <a:pt x="67986" y="219869"/>
                    <a:pt x="68494" y="220884"/>
                    <a:pt x="68494" y="221898"/>
                  </a:cubicBezTo>
                  <a:cubicBezTo>
                    <a:pt x="68494" y="220884"/>
                    <a:pt x="67986" y="219869"/>
                    <a:pt x="67986" y="218854"/>
                  </a:cubicBezTo>
                  <a:cubicBezTo>
                    <a:pt x="67986" y="218854"/>
                    <a:pt x="67986" y="218854"/>
                    <a:pt x="67986" y="218854"/>
                  </a:cubicBezTo>
                  <a:close/>
                  <a:moveTo>
                    <a:pt x="78134" y="245744"/>
                  </a:moveTo>
                  <a:cubicBezTo>
                    <a:pt x="78134" y="246252"/>
                    <a:pt x="78641" y="246759"/>
                    <a:pt x="78641" y="247266"/>
                  </a:cubicBezTo>
                  <a:cubicBezTo>
                    <a:pt x="78641" y="246252"/>
                    <a:pt x="78134" y="245744"/>
                    <a:pt x="78134" y="245744"/>
                  </a:cubicBezTo>
                  <a:cubicBezTo>
                    <a:pt x="78134" y="245237"/>
                    <a:pt x="78134" y="245744"/>
                    <a:pt x="78134" y="245744"/>
                  </a:cubicBezTo>
                  <a:close/>
                  <a:moveTo>
                    <a:pt x="110605" y="253355"/>
                  </a:moveTo>
                  <a:cubicBezTo>
                    <a:pt x="110605" y="253355"/>
                    <a:pt x="110605" y="253355"/>
                    <a:pt x="110605" y="253355"/>
                  </a:cubicBezTo>
                  <a:cubicBezTo>
                    <a:pt x="110605" y="253355"/>
                    <a:pt x="110605" y="253355"/>
                    <a:pt x="110605" y="253355"/>
                  </a:cubicBezTo>
                  <a:cubicBezTo>
                    <a:pt x="110605" y="253355"/>
                    <a:pt x="110605" y="253355"/>
                    <a:pt x="110605" y="253355"/>
                  </a:cubicBezTo>
                  <a:close/>
                  <a:moveTo>
                    <a:pt x="112127" y="253355"/>
                  </a:moveTo>
                  <a:cubicBezTo>
                    <a:pt x="112127" y="253355"/>
                    <a:pt x="112127" y="253355"/>
                    <a:pt x="112127" y="253355"/>
                  </a:cubicBezTo>
                  <a:cubicBezTo>
                    <a:pt x="112127" y="253355"/>
                    <a:pt x="112634" y="253355"/>
                    <a:pt x="112127" y="253355"/>
                  </a:cubicBezTo>
                  <a:cubicBezTo>
                    <a:pt x="112634" y="253355"/>
                    <a:pt x="112127" y="253355"/>
                    <a:pt x="112127" y="253355"/>
                  </a:cubicBezTo>
                  <a:close/>
                  <a:moveTo>
                    <a:pt x="190768" y="351275"/>
                  </a:moveTo>
                  <a:cubicBezTo>
                    <a:pt x="190768" y="351275"/>
                    <a:pt x="190768" y="351275"/>
                    <a:pt x="190768" y="351275"/>
                  </a:cubicBezTo>
                  <a:cubicBezTo>
                    <a:pt x="192797" y="355334"/>
                    <a:pt x="195334" y="358886"/>
                    <a:pt x="197364" y="362437"/>
                  </a:cubicBezTo>
                  <a:cubicBezTo>
                    <a:pt x="197364" y="362437"/>
                    <a:pt x="197364" y="362437"/>
                    <a:pt x="197364" y="362437"/>
                  </a:cubicBezTo>
                  <a:cubicBezTo>
                    <a:pt x="195334" y="358886"/>
                    <a:pt x="193305" y="355334"/>
                    <a:pt x="190768" y="351275"/>
                  </a:cubicBezTo>
                  <a:close/>
                  <a:moveTo>
                    <a:pt x="241504" y="459851"/>
                  </a:moveTo>
                  <a:cubicBezTo>
                    <a:pt x="242011" y="460358"/>
                    <a:pt x="242011" y="460866"/>
                    <a:pt x="242519" y="461373"/>
                  </a:cubicBezTo>
                  <a:cubicBezTo>
                    <a:pt x="244041" y="463402"/>
                    <a:pt x="245563" y="465432"/>
                    <a:pt x="247085" y="467461"/>
                  </a:cubicBezTo>
                  <a:cubicBezTo>
                    <a:pt x="247085" y="467461"/>
                    <a:pt x="247085" y="467461"/>
                    <a:pt x="247085" y="467461"/>
                  </a:cubicBezTo>
                  <a:cubicBezTo>
                    <a:pt x="247085" y="468983"/>
                    <a:pt x="247592" y="470505"/>
                    <a:pt x="247592" y="471520"/>
                  </a:cubicBezTo>
                  <a:cubicBezTo>
                    <a:pt x="247592" y="472535"/>
                    <a:pt x="247592" y="474564"/>
                    <a:pt x="248100" y="476086"/>
                  </a:cubicBezTo>
                  <a:cubicBezTo>
                    <a:pt x="248100" y="476594"/>
                    <a:pt x="248100" y="476594"/>
                    <a:pt x="248100" y="476594"/>
                  </a:cubicBezTo>
                  <a:cubicBezTo>
                    <a:pt x="246070" y="471520"/>
                    <a:pt x="243534" y="465432"/>
                    <a:pt x="241504" y="459851"/>
                  </a:cubicBezTo>
                  <a:close/>
                  <a:moveTo>
                    <a:pt x="249622" y="482682"/>
                  </a:moveTo>
                  <a:cubicBezTo>
                    <a:pt x="249622" y="481667"/>
                    <a:pt x="249114" y="481160"/>
                    <a:pt x="249114" y="480145"/>
                  </a:cubicBezTo>
                  <a:cubicBezTo>
                    <a:pt x="249622" y="479638"/>
                    <a:pt x="249622" y="478623"/>
                    <a:pt x="250129" y="477608"/>
                  </a:cubicBezTo>
                  <a:cubicBezTo>
                    <a:pt x="250129" y="477608"/>
                    <a:pt x="250129" y="477608"/>
                    <a:pt x="250129" y="477608"/>
                  </a:cubicBezTo>
                  <a:cubicBezTo>
                    <a:pt x="250129" y="477101"/>
                    <a:pt x="250129" y="476594"/>
                    <a:pt x="250129" y="476086"/>
                  </a:cubicBezTo>
                  <a:cubicBezTo>
                    <a:pt x="250129" y="475579"/>
                    <a:pt x="250129" y="475579"/>
                    <a:pt x="250129" y="475072"/>
                  </a:cubicBezTo>
                  <a:cubicBezTo>
                    <a:pt x="250637" y="476086"/>
                    <a:pt x="250637" y="477101"/>
                    <a:pt x="251144" y="478116"/>
                  </a:cubicBezTo>
                  <a:cubicBezTo>
                    <a:pt x="250637" y="479638"/>
                    <a:pt x="250129" y="481160"/>
                    <a:pt x="249622" y="482682"/>
                  </a:cubicBezTo>
                  <a:close/>
                  <a:moveTo>
                    <a:pt x="233386" y="603941"/>
                  </a:moveTo>
                  <a:cubicBezTo>
                    <a:pt x="238460" y="586691"/>
                    <a:pt x="242519" y="568934"/>
                    <a:pt x="246070" y="550669"/>
                  </a:cubicBezTo>
                  <a:cubicBezTo>
                    <a:pt x="246578" y="550161"/>
                    <a:pt x="247085" y="549654"/>
                    <a:pt x="247085" y="549654"/>
                  </a:cubicBezTo>
                  <a:cubicBezTo>
                    <a:pt x="247592" y="548639"/>
                    <a:pt x="248100" y="547624"/>
                    <a:pt x="248607" y="546610"/>
                  </a:cubicBezTo>
                  <a:cubicBezTo>
                    <a:pt x="248607" y="546102"/>
                    <a:pt x="249114" y="545595"/>
                    <a:pt x="249114" y="545088"/>
                  </a:cubicBezTo>
                  <a:cubicBezTo>
                    <a:pt x="247592" y="551176"/>
                    <a:pt x="246070" y="557772"/>
                    <a:pt x="244548" y="563860"/>
                  </a:cubicBezTo>
                  <a:cubicBezTo>
                    <a:pt x="240997" y="575022"/>
                    <a:pt x="238967" y="586184"/>
                    <a:pt x="236938" y="597853"/>
                  </a:cubicBezTo>
                  <a:cubicBezTo>
                    <a:pt x="234908" y="607493"/>
                    <a:pt x="232879" y="617133"/>
                    <a:pt x="229327" y="625758"/>
                  </a:cubicBezTo>
                  <a:cubicBezTo>
                    <a:pt x="226791" y="632354"/>
                    <a:pt x="223746" y="638442"/>
                    <a:pt x="220702" y="644530"/>
                  </a:cubicBezTo>
                  <a:cubicBezTo>
                    <a:pt x="217658" y="650619"/>
                    <a:pt x="215121" y="656707"/>
                    <a:pt x="212077" y="663303"/>
                  </a:cubicBezTo>
                  <a:cubicBezTo>
                    <a:pt x="220195" y="644023"/>
                    <a:pt x="227298" y="624236"/>
                    <a:pt x="233386" y="603941"/>
                  </a:cubicBezTo>
                  <a:close/>
                  <a:moveTo>
                    <a:pt x="187724" y="718098"/>
                  </a:moveTo>
                  <a:cubicBezTo>
                    <a:pt x="186709" y="720127"/>
                    <a:pt x="185694" y="722157"/>
                    <a:pt x="185187" y="724186"/>
                  </a:cubicBezTo>
                  <a:cubicBezTo>
                    <a:pt x="184680" y="725201"/>
                    <a:pt x="183665" y="726723"/>
                    <a:pt x="183157" y="727738"/>
                  </a:cubicBezTo>
                  <a:cubicBezTo>
                    <a:pt x="184680" y="724186"/>
                    <a:pt x="186202" y="721142"/>
                    <a:pt x="187724" y="718098"/>
                  </a:cubicBezTo>
                  <a:close/>
                  <a:moveTo>
                    <a:pt x="119230" y="823629"/>
                  </a:moveTo>
                  <a:cubicBezTo>
                    <a:pt x="115678" y="827180"/>
                    <a:pt x="112127" y="830732"/>
                    <a:pt x="108575" y="833776"/>
                  </a:cubicBezTo>
                  <a:cubicBezTo>
                    <a:pt x="110097" y="833269"/>
                    <a:pt x="111620" y="832254"/>
                    <a:pt x="113142" y="831747"/>
                  </a:cubicBezTo>
                  <a:cubicBezTo>
                    <a:pt x="113142" y="831747"/>
                    <a:pt x="113142" y="831747"/>
                    <a:pt x="113142" y="831747"/>
                  </a:cubicBezTo>
                  <a:cubicBezTo>
                    <a:pt x="111620" y="832254"/>
                    <a:pt x="110097" y="833269"/>
                    <a:pt x="108575" y="833776"/>
                  </a:cubicBezTo>
                  <a:cubicBezTo>
                    <a:pt x="112127" y="830732"/>
                    <a:pt x="115678" y="827180"/>
                    <a:pt x="119230" y="823629"/>
                  </a:cubicBezTo>
                  <a:close/>
                  <a:moveTo>
                    <a:pt x="337903" y="698818"/>
                  </a:moveTo>
                  <a:cubicBezTo>
                    <a:pt x="329278" y="706429"/>
                    <a:pt x="320652" y="714039"/>
                    <a:pt x="312027" y="721649"/>
                  </a:cubicBezTo>
                  <a:cubicBezTo>
                    <a:pt x="326741" y="707951"/>
                    <a:pt x="341454" y="693744"/>
                    <a:pt x="356168" y="679538"/>
                  </a:cubicBezTo>
                  <a:cubicBezTo>
                    <a:pt x="355153" y="680553"/>
                    <a:pt x="354138" y="681568"/>
                    <a:pt x="352616" y="682582"/>
                  </a:cubicBezTo>
                  <a:cubicBezTo>
                    <a:pt x="354646" y="680553"/>
                    <a:pt x="357182" y="678524"/>
                    <a:pt x="359212" y="676494"/>
                  </a:cubicBezTo>
                  <a:cubicBezTo>
                    <a:pt x="358197" y="677509"/>
                    <a:pt x="357182" y="678524"/>
                    <a:pt x="355660" y="679538"/>
                  </a:cubicBezTo>
                  <a:cubicBezTo>
                    <a:pt x="362763" y="672943"/>
                    <a:pt x="369867" y="666347"/>
                    <a:pt x="376970" y="659751"/>
                  </a:cubicBezTo>
                  <a:cubicBezTo>
                    <a:pt x="364286" y="673450"/>
                    <a:pt x="351094" y="686641"/>
                    <a:pt x="337903" y="698818"/>
                  </a:cubicBezTo>
                  <a:close/>
                  <a:moveTo>
                    <a:pt x="463221" y="565889"/>
                  </a:moveTo>
                  <a:cubicBezTo>
                    <a:pt x="464236" y="563860"/>
                    <a:pt x="465250" y="562338"/>
                    <a:pt x="466773" y="560308"/>
                  </a:cubicBezTo>
                  <a:cubicBezTo>
                    <a:pt x="469309" y="556757"/>
                    <a:pt x="472354" y="553205"/>
                    <a:pt x="474890" y="550161"/>
                  </a:cubicBezTo>
                  <a:cubicBezTo>
                    <a:pt x="475905" y="549654"/>
                    <a:pt x="476920" y="548639"/>
                    <a:pt x="477934" y="548132"/>
                  </a:cubicBezTo>
                  <a:cubicBezTo>
                    <a:pt x="478949" y="547624"/>
                    <a:pt x="479457" y="546610"/>
                    <a:pt x="480471" y="546102"/>
                  </a:cubicBezTo>
                  <a:cubicBezTo>
                    <a:pt x="474383" y="552698"/>
                    <a:pt x="468802" y="559294"/>
                    <a:pt x="463221" y="565889"/>
                  </a:cubicBezTo>
                  <a:close/>
                  <a:moveTo>
                    <a:pt x="476412" y="547624"/>
                  </a:moveTo>
                  <a:cubicBezTo>
                    <a:pt x="478442" y="545088"/>
                    <a:pt x="480471" y="542551"/>
                    <a:pt x="482501" y="540521"/>
                  </a:cubicBezTo>
                  <a:cubicBezTo>
                    <a:pt x="483515" y="539507"/>
                    <a:pt x="485038" y="538492"/>
                    <a:pt x="486052" y="537477"/>
                  </a:cubicBezTo>
                  <a:cubicBezTo>
                    <a:pt x="487067" y="536970"/>
                    <a:pt x="488082" y="536462"/>
                    <a:pt x="489096" y="535448"/>
                  </a:cubicBezTo>
                  <a:cubicBezTo>
                    <a:pt x="487067" y="537984"/>
                    <a:pt x="484530" y="540521"/>
                    <a:pt x="481993" y="543565"/>
                  </a:cubicBezTo>
                  <a:cubicBezTo>
                    <a:pt x="480471" y="545088"/>
                    <a:pt x="478442" y="546102"/>
                    <a:pt x="476412" y="547624"/>
                  </a:cubicBezTo>
                  <a:close/>
                  <a:moveTo>
                    <a:pt x="503810" y="521749"/>
                  </a:moveTo>
                  <a:cubicBezTo>
                    <a:pt x="501780" y="524793"/>
                    <a:pt x="501273" y="528852"/>
                    <a:pt x="497214" y="530374"/>
                  </a:cubicBezTo>
                  <a:cubicBezTo>
                    <a:pt x="496199" y="530881"/>
                    <a:pt x="494170" y="531896"/>
                    <a:pt x="492141" y="532404"/>
                  </a:cubicBezTo>
                  <a:cubicBezTo>
                    <a:pt x="492141" y="531389"/>
                    <a:pt x="492141" y="530881"/>
                    <a:pt x="491126" y="531389"/>
                  </a:cubicBezTo>
                  <a:cubicBezTo>
                    <a:pt x="490111" y="531896"/>
                    <a:pt x="489604" y="532404"/>
                    <a:pt x="488589" y="532911"/>
                  </a:cubicBezTo>
                  <a:cubicBezTo>
                    <a:pt x="490111" y="531389"/>
                    <a:pt x="491126" y="529359"/>
                    <a:pt x="492648" y="527837"/>
                  </a:cubicBezTo>
                  <a:cubicBezTo>
                    <a:pt x="493663" y="526823"/>
                    <a:pt x="494677" y="526315"/>
                    <a:pt x="495692" y="525808"/>
                  </a:cubicBezTo>
                  <a:cubicBezTo>
                    <a:pt x="498736" y="524793"/>
                    <a:pt x="501780" y="523271"/>
                    <a:pt x="503810" y="521749"/>
                  </a:cubicBezTo>
                  <a:close/>
                  <a:moveTo>
                    <a:pt x="638261" y="529867"/>
                  </a:moveTo>
                  <a:cubicBezTo>
                    <a:pt x="666166" y="532911"/>
                    <a:pt x="694070" y="536970"/>
                    <a:pt x="721975" y="541536"/>
                  </a:cubicBezTo>
                  <a:cubicBezTo>
                    <a:pt x="741762" y="545088"/>
                    <a:pt x="761550" y="548639"/>
                    <a:pt x="781844" y="552698"/>
                  </a:cubicBezTo>
                  <a:cubicBezTo>
                    <a:pt x="781337" y="552698"/>
                    <a:pt x="780829" y="553205"/>
                    <a:pt x="779815" y="553205"/>
                  </a:cubicBezTo>
                  <a:cubicBezTo>
                    <a:pt x="732630" y="544073"/>
                    <a:pt x="685445" y="536462"/>
                    <a:pt x="638261" y="529867"/>
                  </a:cubicBezTo>
                  <a:close/>
                  <a:moveTo>
                    <a:pt x="1087276" y="631846"/>
                  </a:moveTo>
                  <a:cubicBezTo>
                    <a:pt x="1088798" y="631846"/>
                    <a:pt x="1090320" y="631339"/>
                    <a:pt x="1091842" y="631339"/>
                  </a:cubicBezTo>
                  <a:cubicBezTo>
                    <a:pt x="1091842" y="631846"/>
                    <a:pt x="1091842" y="632354"/>
                    <a:pt x="1091842" y="632861"/>
                  </a:cubicBezTo>
                  <a:cubicBezTo>
                    <a:pt x="1090320" y="632354"/>
                    <a:pt x="1088798" y="632354"/>
                    <a:pt x="1087276" y="631846"/>
                  </a:cubicBezTo>
                  <a:close/>
                  <a:moveTo>
                    <a:pt x="1068503" y="711502"/>
                  </a:moveTo>
                  <a:cubicBezTo>
                    <a:pt x="1071547" y="707443"/>
                    <a:pt x="1074084" y="703384"/>
                    <a:pt x="1076114" y="699325"/>
                  </a:cubicBezTo>
                  <a:cubicBezTo>
                    <a:pt x="1076114" y="699833"/>
                    <a:pt x="1075606" y="700847"/>
                    <a:pt x="1075606" y="701355"/>
                  </a:cubicBezTo>
                  <a:cubicBezTo>
                    <a:pt x="1074592" y="706936"/>
                    <a:pt x="1080680" y="707443"/>
                    <a:pt x="1084739" y="706936"/>
                  </a:cubicBezTo>
                  <a:cubicBezTo>
                    <a:pt x="1086261" y="706429"/>
                    <a:pt x="1087276" y="705921"/>
                    <a:pt x="1088290" y="704906"/>
                  </a:cubicBezTo>
                  <a:cubicBezTo>
                    <a:pt x="1088290" y="704906"/>
                    <a:pt x="1088290" y="704906"/>
                    <a:pt x="1088290" y="704906"/>
                  </a:cubicBezTo>
                  <a:cubicBezTo>
                    <a:pt x="1086768" y="706429"/>
                    <a:pt x="1085246" y="708458"/>
                    <a:pt x="1084231" y="709980"/>
                  </a:cubicBezTo>
                  <a:cubicBezTo>
                    <a:pt x="1079158" y="710487"/>
                    <a:pt x="1074084" y="710995"/>
                    <a:pt x="1068503" y="711502"/>
                  </a:cubicBezTo>
                  <a:close/>
                  <a:moveTo>
                    <a:pt x="1095901" y="706429"/>
                  </a:moveTo>
                  <a:cubicBezTo>
                    <a:pt x="1097423" y="705921"/>
                    <a:pt x="1098945" y="704906"/>
                    <a:pt x="1099960" y="704399"/>
                  </a:cubicBezTo>
                  <a:cubicBezTo>
                    <a:pt x="1099960" y="704399"/>
                    <a:pt x="1100467" y="704399"/>
                    <a:pt x="1100467" y="704399"/>
                  </a:cubicBezTo>
                  <a:cubicBezTo>
                    <a:pt x="1100467" y="704399"/>
                    <a:pt x="1099960" y="704399"/>
                    <a:pt x="1099960" y="704399"/>
                  </a:cubicBezTo>
                  <a:cubicBezTo>
                    <a:pt x="1101482" y="703892"/>
                    <a:pt x="1102496" y="703892"/>
                    <a:pt x="1104019" y="703384"/>
                  </a:cubicBezTo>
                  <a:cubicBezTo>
                    <a:pt x="1099960" y="705414"/>
                    <a:pt x="1095901" y="706936"/>
                    <a:pt x="1091335" y="708965"/>
                  </a:cubicBezTo>
                  <a:cubicBezTo>
                    <a:pt x="1091335" y="708965"/>
                    <a:pt x="1091335" y="708965"/>
                    <a:pt x="1091335" y="708965"/>
                  </a:cubicBezTo>
                  <a:cubicBezTo>
                    <a:pt x="1091335" y="708965"/>
                    <a:pt x="1090827" y="708965"/>
                    <a:pt x="1090827" y="708965"/>
                  </a:cubicBezTo>
                  <a:cubicBezTo>
                    <a:pt x="1092857" y="707951"/>
                    <a:pt x="1094379" y="706936"/>
                    <a:pt x="1095901" y="706429"/>
                  </a:cubicBezTo>
                  <a:close/>
                  <a:moveTo>
                    <a:pt x="1110107" y="705414"/>
                  </a:moveTo>
                  <a:cubicBezTo>
                    <a:pt x="1113151" y="704399"/>
                    <a:pt x="1116195" y="702877"/>
                    <a:pt x="1118732" y="701862"/>
                  </a:cubicBezTo>
                  <a:cubicBezTo>
                    <a:pt x="1117717" y="702370"/>
                    <a:pt x="1119747" y="701862"/>
                    <a:pt x="1120254" y="701862"/>
                  </a:cubicBezTo>
                  <a:cubicBezTo>
                    <a:pt x="1122284" y="701355"/>
                    <a:pt x="1123806" y="699833"/>
                    <a:pt x="1125328" y="698818"/>
                  </a:cubicBezTo>
                  <a:cubicBezTo>
                    <a:pt x="1124820" y="699833"/>
                    <a:pt x="1126850" y="698818"/>
                    <a:pt x="1127357" y="698818"/>
                  </a:cubicBezTo>
                  <a:cubicBezTo>
                    <a:pt x="1128879" y="698311"/>
                    <a:pt x="1130401" y="697296"/>
                    <a:pt x="1131923" y="696281"/>
                  </a:cubicBezTo>
                  <a:cubicBezTo>
                    <a:pt x="1131923" y="696281"/>
                    <a:pt x="1131923" y="696281"/>
                    <a:pt x="1131923" y="696281"/>
                  </a:cubicBezTo>
                  <a:cubicBezTo>
                    <a:pt x="1133953" y="695774"/>
                    <a:pt x="1136490" y="695266"/>
                    <a:pt x="1138519" y="694252"/>
                  </a:cubicBezTo>
                  <a:cubicBezTo>
                    <a:pt x="1138519" y="694252"/>
                    <a:pt x="1138519" y="694252"/>
                    <a:pt x="1138519" y="694252"/>
                  </a:cubicBezTo>
                  <a:cubicBezTo>
                    <a:pt x="1138012" y="694759"/>
                    <a:pt x="1136997" y="695774"/>
                    <a:pt x="1136490" y="696281"/>
                  </a:cubicBezTo>
                  <a:cubicBezTo>
                    <a:pt x="1133446" y="697803"/>
                    <a:pt x="1129894" y="699325"/>
                    <a:pt x="1126850" y="700847"/>
                  </a:cubicBezTo>
                  <a:cubicBezTo>
                    <a:pt x="1121776" y="702877"/>
                    <a:pt x="1116195" y="704399"/>
                    <a:pt x="1110107" y="705414"/>
                  </a:cubicBezTo>
                  <a:close/>
                  <a:moveTo>
                    <a:pt x="1133953" y="699325"/>
                  </a:moveTo>
                  <a:cubicBezTo>
                    <a:pt x="1131923" y="699833"/>
                    <a:pt x="1129387" y="700847"/>
                    <a:pt x="1127357" y="701355"/>
                  </a:cubicBezTo>
                  <a:cubicBezTo>
                    <a:pt x="1130401" y="699833"/>
                    <a:pt x="1133446" y="698311"/>
                    <a:pt x="1136997" y="696789"/>
                  </a:cubicBezTo>
                  <a:cubicBezTo>
                    <a:pt x="1135982" y="697296"/>
                    <a:pt x="1134968" y="698311"/>
                    <a:pt x="1133953" y="699325"/>
                  </a:cubicBezTo>
                  <a:close/>
                  <a:moveTo>
                    <a:pt x="1137504" y="696281"/>
                  </a:moveTo>
                  <a:cubicBezTo>
                    <a:pt x="1138012" y="695774"/>
                    <a:pt x="1138519" y="695266"/>
                    <a:pt x="1139026" y="694759"/>
                  </a:cubicBezTo>
                  <a:cubicBezTo>
                    <a:pt x="1139026" y="694759"/>
                    <a:pt x="1139026" y="694759"/>
                    <a:pt x="1139534" y="694252"/>
                  </a:cubicBezTo>
                  <a:cubicBezTo>
                    <a:pt x="1141056" y="693744"/>
                    <a:pt x="1143085" y="693237"/>
                    <a:pt x="1144607" y="692730"/>
                  </a:cubicBezTo>
                  <a:cubicBezTo>
                    <a:pt x="1142578" y="693744"/>
                    <a:pt x="1140041" y="695266"/>
                    <a:pt x="1137504" y="696281"/>
                  </a:cubicBezTo>
                  <a:close/>
                  <a:moveTo>
                    <a:pt x="1166931" y="686641"/>
                  </a:moveTo>
                  <a:cubicBezTo>
                    <a:pt x="1166931" y="686641"/>
                    <a:pt x="1166931" y="686641"/>
                    <a:pt x="1166931" y="686641"/>
                  </a:cubicBezTo>
                  <a:cubicBezTo>
                    <a:pt x="1168453" y="685627"/>
                    <a:pt x="1169468" y="684612"/>
                    <a:pt x="1170483" y="684105"/>
                  </a:cubicBezTo>
                  <a:cubicBezTo>
                    <a:pt x="1174542" y="682582"/>
                    <a:pt x="1178601" y="681060"/>
                    <a:pt x="1182152" y="679538"/>
                  </a:cubicBezTo>
                  <a:cubicBezTo>
                    <a:pt x="1177586" y="681568"/>
                    <a:pt x="1172512" y="684105"/>
                    <a:pt x="1166931" y="686641"/>
                  </a:cubicBezTo>
                  <a:close/>
                  <a:moveTo>
                    <a:pt x="1197373" y="670406"/>
                  </a:moveTo>
                  <a:cubicBezTo>
                    <a:pt x="1197373" y="669391"/>
                    <a:pt x="1198388" y="668884"/>
                    <a:pt x="1199403" y="668376"/>
                  </a:cubicBezTo>
                  <a:cubicBezTo>
                    <a:pt x="1199910" y="668376"/>
                    <a:pt x="1199910" y="668376"/>
                    <a:pt x="1200417" y="668376"/>
                  </a:cubicBezTo>
                  <a:cubicBezTo>
                    <a:pt x="1199403" y="669391"/>
                    <a:pt x="1198388" y="669898"/>
                    <a:pt x="1197373" y="670406"/>
                  </a:cubicBezTo>
                  <a:close/>
                  <a:moveTo>
                    <a:pt x="1244558" y="642501"/>
                  </a:moveTo>
                  <a:cubicBezTo>
                    <a:pt x="1244558" y="642501"/>
                    <a:pt x="1244558" y="642501"/>
                    <a:pt x="1244558" y="642501"/>
                  </a:cubicBezTo>
                  <a:cubicBezTo>
                    <a:pt x="1248109" y="641994"/>
                    <a:pt x="1251661" y="641994"/>
                    <a:pt x="1255212" y="642501"/>
                  </a:cubicBezTo>
                  <a:cubicBezTo>
                    <a:pt x="1255212" y="642501"/>
                    <a:pt x="1255212" y="642501"/>
                    <a:pt x="1255212" y="642501"/>
                  </a:cubicBezTo>
                  <a:cubicBezTo>
                    <a:pt x="1254198" y="642501"/>
                    <a:pt x="1253690" y="642501"/>
                    <a:pt x="1252675" y="642501"/>
                  </a:cubicBezTo>
                  <a:cubicBezTo>
                    <a:pt x="1249631" y="641994"/>
                    <a:pt x="1247094" y="641994"/>
                    <a:pt x="1244558" y="642501"/>
                  </a:cubicBezTo>
                  <a:close/>
                  <a:moveTo>
                    <a:pt x="1255720" y="641994"/>
                  </a:moveTo>
                  <a:cubicBezTo>
                    <a:pt x="1255720" y="641994"/>
                    <a:pt x="1255720" y="641994"/>
                    <a:pt x="1255720" y="641994"/>
                  </a:cubicBezTo>
                  <a:cubicBezTo>
                    <a:pt x="1259779" y="641994"/>
                    <a:pt x="1263837" y="642501"/>
                    <a:pt x="1267389" y="642501"/>
                  </a:cubicBezTo>
                  <a:cubicBezTo>
                    <a:pt x="1267389" y="642501"/>
                    <a:pt x="1267389" y="642501"/>
                    <a:pt x="1267389" y="642501"/>
                  </a:cubicBezTo>
                  <a:cubicBezTo>
                    <a:pt x="1263330" y="642501"/>
                    <a:pt x="1259271" y="642501"/>
                    <a:pt x="1255720" y="641994"/>
                  </a:cubicBezTo>
                  <a:close/>
                  <a:moveTo>
                    <a:pt x="1832082" y="747017"/>
                  </a:moveTo>
                  <a:cubicBezTo>
                    <a:pt x="1832590" y="747017"/>
                    <a:pt x="1833097" y="746510"/>
                    <a:pt x="1833097" y="746003"/>
                  </a:cubicBezTo>
                  <a:cubicBezTo>
                    <a:pt x="1833097" y="746510"/>
                    <a:pt x="1832590" y="746510"/>
                    <a:pt x="1832590" y="747017"/>
                  </a:cubicBezTo>
                  <a:cubicBezTo>
                    <a:pt x="1832590" y="747017"/>
                    <a:pt x="1832082" y="747017"/>
                    <a:pt x="1832082" y="747017"/>
                  </a:cubicBezTo>
                  <a:close/>
                  <a:moveTo>
                    <a:pt x="1693573" y="888571"/>
                  </a:moveTo>
                  <a:cubicBezTo>
                    <a:pt x="1694587" y="888064"/>
                    <a:pt x="1695095" y="887557"/>
                    <a:pt x="1696109" y="886542"/>
                  </a:cubicBezTo>
                  <a:cubicBezTo>
                    <a:pt x="1691036" y="891108"/>
                    <a:pt x="1685962" y="895167"/>
                    <a:pt x="1681396" y="899733"/>
                  </a:cubicBezTo>
                  <a:cubicBezTo>
                    <a:pt x="1680381" y="900241"/>
                    <a:pt x="1679366" y="901255"/>
                    <a:pt x="1678352" y="901763"/>
                  </a:cubicBezTo>
                  <a:cubicBezTo>
                    <a:pt x="1678352" y="901763"/>
                    <a:pt x="1677844" y="901763"/>
                    <a:pt x="1677844" y="902270"/>
                  </a:cubicBezTo>
                  <a:cubicBezTo>
                    <a:pt x="1675815" y="903285"/>
                    <a:pt x="1673785" y="904299"/>
                    <a:pt x="1672263" y="905314"/>
                  </a:cubicBezTo>
                  <a:cubicBezTo>
                    <a:pt x="1670234" y="906329"/>
                    <a:pt x="1667697" y="907344"/>
                    <a:pt x="1665668" y="908358"/>
                  </a:cubicBezTo>
                  <a:cubicBezTo>
                    <a:pt x="1677844" y="899226"/>
                    <a:pt x="1691036" y="890601"/>
                    <a:pt x="1693573" y="888571"/>
                  </a:cubicBezTo>
                  <a:close/>
                  <a:moveTo>
                    <a:pt x="1675815" y="925609"/>
                  </a:moveTo>
                  <a:cubicBezTo>
                    <a:pt x="1675815" y="925609"/>
                    <a:pt x="1676322" y="925609"/>
                    <a:pt x="1675815" y="925609"/>
                  </a:cubicBezTo>
                  <a:cubicBezTo>
                    <a:pt x="1676322" y="925101"/>
                    <a:pt x="1676830" y="925101"/>
                    <a:pt x="1676830" y="925101"/>
                  </a:cubicBezTo>
                  <a:cubicBezTo>
                    <a:pt x="1676830" y="925101"/>
                    <a:pt x="1676830" y="925101"/>
                    <a:pt x="1676830" y="925101"/>
                  </a:cubicBezTo>
                  <a:cubicBezTo>
                    <a:pt x="1676830" y="925609"/>
                    <a:pt x="1676322" y="925609"/>
                    <a:pt x="1675815" y="925609"/>
                  </a:cubicBezTo>
                  <a:close/>
                  <a:moveTo>
                    <a:pt x="1692050" y="921042"/>
                  </a:moveTo>
                  <a:cubicBezTo>
                    <a:pt x="1693065" y="920535"/>
                    <a:pt x="1694587" y="920535"/>
                    <a:pt x="1695602" y="920028"/>
                  </a:cubicBezTo>
                  <a:cubicBezTo>
                    <a:pt x="1697124" y="919520"/>
                    <a:pt x="1698646" y="919520"/>
                    <a:pt x="1699661" y="919013"/>
                  </a:cubicBezTo>
                  <a:cubicBezTo>
                    <a:pt x="1700676" y="919013"/>
                    <a:pt x="1701183" y="918506"/>
                    <a:pt x="1702198" y="918506"/>
                  </a:cubicBezTo>
                  <a:cubicBezTo>
                    <a:pt x="1702198" y="919013"/>
                    <a:pt x="1702705" y="919520"/>
                    <a:pt x="1702705" y="919520"/>
                  </a:cubicBezTo>
                  <a:cubicBezTo>
                    <a:pt x="1697631" y="920535"/>
                    <a:pt x="1692558" y="921550"/>
                    <a:pt x="1686977" y="922564"/>
                  </a:cubicBezTo>
                  <a:cubicBezTo>
                    <a:pt x="1689514" y="922057"/>
                    <a:pt x="1691036" y="921550"/>
                    <a:pt x="1692050" y="921042"/>
                  </a:cubicBezTo>
                  <a:close/>
                  <a:moveTo>
                    <a:pt x="1714374" y="916983"/>
                  </a:moveTo>
                  <a:cubicBezTo>
                    <a:pt x="1716404" y="915969"/>
                    <a:pt x="1718433" y="915461"/>
                    <a:pt x="1719955" y="914447"/>
                  </a:cubicBezTo>
                  <a:cubicBezTo>
                    <a:pt x="1718941" y="914954"/>
                    <a:pt x="1717419" y="915969"/>
                    <a:pt x="1715896" y="916476"/>
                  </a:cubicBezTo>
                  <a:cubicBezTo>
                    <a:pt x="1715896" y="916983"/>
                    <a:pt x="1714882" y="916983"/>
                    <a:pt x="1714374" y="916983"/>
                  </a:cubicBezTo>
                  <a:close/>
                  <a:moveTo>
                    <a:pt x="1722492" y="913432"/>
                  </a:moveTo>
                  <a:cubicBezTo>
                    <a:pt x="1725029" y="912417"/>
                    <a:pt x="1727566" y="911402"/>
                    <a:pt x="1730103" y="910388"/>
                  </a:cubicBezTo>
                  <a:cubicBezTo>
                    <a:pt x="1730103" y="910388"/>
                    <a:pt x="1730103" y="910388"/>
                    <a:pt x="1730103" y="910388"/>
                  </a:cubicBezTo>
                  <a:cubicBezTo>
                    <a:pt x="1730103" y="910895"/>
                    <a:pt x="1733147" y="910388"/>
                    <a:pt x="1737206" y="909880"/>
                  </a:cubicBezTo>
                  <a:cubicBezTo>
                    <a:pt x="1733654" y="911402"/>
                    <a:pt x="1730610" y="912417"/>
                    <a:pt x="1727058" y="913939"/>
                  </a:cubicBezTo>
                  <a:cubicBezTo>
                    <a:pt x="1724014" y="914447"/>
                    <a:pt x="1720463" y="915461"/>
                    <a:pt x="1717419" y="915969"/>
                  </a:cubicBezTo>
                  <a:cubicBezTo>
                    <a:pt x="1718941" y="915461"/>
                    <a:pt x="1720970" y="914447"/>
                    <a:pt x="1722492" y="913432"/>
                  </a:cubicBezTo>
                  <a:close/>
                  <a:moveTo>
                    <a:pt x="1728073" y="913939"/>
                  </a:moveTo>
                  <a:cubicBezTo>
                    <a:pt x="1731117" y="912925"/>
                    <a:pt x="1734162" y="911402"/>
                    <a:pt x="1737713" y="910388"/>
                  </a:cubicBezTo>
                  <a:cubicBezTo>
                    <a:pt x="1739235" y="909880"/>
                    <a:pt x="1741265" y="909880"/>
                    <a:pt x="1742787" y="909373"/>
                  </a:cubicBezTo>
                  <a:cubicBezTo>
                    <a:pt x="1742787" y="909880"/>
                    <a:pt x="1743801" y="909880"/>
                    <a:pt x="1745323" y="909880"/>
                  </a:cubicBezTo>
                  <a:cubicBezTo>
                    <a:pt x="1739235" y="911402"/>
                    <a:pt x="1733654" y="912417"/>
                    <a:pt x="1728073" y="913939"/>
                  </a:cubicBezTo>
                  <a:close/>
                  <a:moveTo>
                    <a:pt x="1841215" y="874365"/>
                  </a:moveTo>
                  <a:cubicBezTo>
                    <a:pt x="1821935" y="882990"/>
                    <a:pt x="1801641" y="890601"/>
                    <a:pt x="1781346" y="896182"/>
                  </a:cubicBezTo>
                  <a:cubicBezTo>
                    <a:pt x="1801641" y="889586"/>
                    <a:pt x="1821935" y="881976"/>
                    <a:pt x="1841722" y="873350"/>
                  </a:cubicBezTo>
                  <a:cubicBezTo>
                    <a:pt x="1847810" y="870814"/>
                    <a:pt x="1853899" y="867769"/>
                    <a:pt x="1859987" y="865233"/>
                  </a:cubicBezTo>
                  <a:cubicBezTo>
                    <a:pt x="1851869" y="868784"/>
                    <a:pt x="1842737" y="873350"/>
                    <a:pt x="1841215" y="874365"/>
                  </a:cubicBezTo>
                  <a:close/>
                  <a:moveTo>
                    <a:pt x="1895502" y="846968"/>
                  </a:moveTo>
                  <a:cubicBezTo>
                    <a:pt x="1897024" y="846460"/>
                    <a:pt x="1899054" y="845953"/>
                    <a:pt x="1900576" y="845446"/>
                  </a:cubicBezTo>
                  <a:cubicBezTo>
                    <a:pt x="1900576" y="845446"/>
                    <a:pt x="1900576" y="845446"/>
                    <a:pt x="1901083" y="845446"/>
                  </a:cubicBezTo>
                  <a:cubicBezTo>
                    <a:pt x="1898039" y="846968"/>
                    <a:pt x="1894488" y="847982"/>
                    <a:pt x="1891444" y="849504"/>
                  </a:cubicBezTo>
                  <a:cubicBezTo>
                    <a:pt x="1892966" y="848490"/>
                    <a:pt x="1893980" y="847982"/>
                    <a:pt x="1895502" y="846968"/>
                  </a:cubicBezTo>
                  <a:close/>
                  <a:moveTo>
                    <a:pt x="1911231" y="839864"/>
                  </a:moveTo>
                  <a:cubicBezTo>
                    <a:pt x="1911231" y="839864"/>
                    <a:pt x="1911231" y="839864"/>
                    <a:pt x="1911231" y="839864"/>
                  </a:cubicBezTo>
                  <a:cubicBezTo>
                    <a:pt x="1910216" y="838850"/>
                    <a:pt x="1906664" y="840879"/>
                    <a:pt x="1905650" y="841387"/>
                  </a:cubicBezTo>
                  <a:cubicBezTo>
                    <a:pt x="1905650" y="841387"/>
                    <a:pt x="1905142" y="841387"/>
                    <a:pt x="1905142" y="841387"/>
                  </a:cubicBezTo>
                  <a:cubicBezTo>
                    <a:pt x="1906664" y="840372"/>
                    <a:pt x="1908694" y="839357"/>
                    <a:pt x="1910216" y="838342"/>
                  </a:cubicBezTo>
                  <a:cubicBezTo>
                    <a:pt x="1911231" y="837835"/>
                    <a:pt x="1912753" y="837328"/>
                    <a:pt x="1913767" y="837328"/>
                  </a:cubicBezTo>
                  <a:cubicBezTo>
                    <a:pt x="1914275" y="837328"/>
                    <a:pt x="1914782" y="836820"/>
                    <a:pt x="1915289" y="836820"/>
                  </a:cubicBezTo>
                  <a:cubicBezTo>
                    <a:pt x="1914275" y="838342"/>
                    <a:pt x="1912753" y="838850"/>
                    <a:pt x="1911231" y="839864"/>
                  </a:cubicBezTo>
                  <a:close/>
                  <a:moveTo>
                    <a:pt x="1916812" y="836313"/>
                  </a:moveTo>
                  <a:cubicBezTo>
                    <a:pt x="1914782" y="836820"/>
                    <a:pt x="1913260" y="837328"/>
                    <a:pt x="1911231" y="837835"/>
                  </a:cubicBezTo>
                  <a:cubicBezTo>
                    <a:pt x="1914275" y="836313"/>
                    <a:pt x="1917319" y="834284"/>
                    <a:pt x="1920363" y="832761"/>
                  </a:cubicBezTo>
                  <a:cubicBezTo>
                    <a:pt x="1921885" y="832254"/>
                    <a:pt x="1922900" y="832254"/>
                    <a:pt x="1924422" y="831747"/>
                  </a:cubicBezTo>
                  <a:cubicBezTo>
                    <a:pt x="1921885" y="833269"/>
                    <a:pt x="1919348" y="834791"/>
                    <a:pt x="1916812" y="836313"/>
                  </a:cubicBezTo>
                  <a:close/>
                  <a:moveTo>
                    <a:pt x="1936599" y="824644"/>
                  </a:moveTo>
                  <a:cubicBezTo>
                    <a:pt x="1933555" y="826673"/>
                    <a:pt x="1930510" y="828703"/>
                    <a:pt x="1927466" y="830225"/>
                  </a:cubicBezTo>
                  <a:cubicBezTo>
                    <a:pt x="1925944" y="830732"/>
                    <a:pt x="1924422" y="831239"/>
                    <a:pt x="1923407" y="831747"/>
                  </a:cubicBezTo>
                  <a:cubicBezTo>
                    <a:pt x="1929496" y="828195"/>
                    <a:pt x="1935584" y="824136"/>
                    <a:pt x="1941672" y="820585"/>
                  </a:cubicBezTo>
                  <a:cubicBezTo>
                    <a:pt x="1943194" y="820077"/>
                    <a:pt x="1944209" y="819570"/>
                    <a:pt x="1944209" y="819570"/>
                  </a:cubicBezTo>
                  <a:cubicBezTo>
                    <a:pt x="1944209" y="819570"/>
                    <a:pt x="1943702" y="819570"/>
                    <a:pt x="1943194" y="819570"/>
                  </a:cubicBezTo>
                  <a:cubicBezTo>
                    <a:pt x="1944209" y="819063"/>
                    <a:pt x="1945224" y="818555"/>
                    <a:pt x="1945731" y="818048"/>
                  </a:cubicBezTo>
                  <a:cubicBezTo>
                    <a:pt x="1946239" y="818048"/>
                    <a:pt x="1947253" y="817541"/>
                    <a:pt x="1948268" y="817541"/>
                  </a:cubicBezTo>
                  <a:cubicBezTo>
                    <a:pt x="1943702" y="819570"/>
                    <a:pt x="1940150" y="822107"/>
                    <a:pt x="1936599" y="824644"/>
                  </a:cubicBezTo>
                  <a:close/>
                  <a:moveTo>
                    <a:pt x="1947761" y="816526"/>
                  </a:moveTo>
                  <a:cubicBezTo>
                    <a:pt x="1948775" y="815511"/>
                    <a:pt x="1950297" y="815004"/>
                    <a:pt x="1951312" y="813989"/>
                  </a:cubicBezTo>
                  <a:cubicBezTo>
                    <a:pt x="1952327" y="813482"/>
                    <a:pt x="1953342" y="813482"/>
                    <a:pt x="1953849" y="812974"/>
                  </a:cubicBezTo>
                  <a:cubicBezTo>
                    <a:pt x="1952834" y="813989"/>
                    <a:pt x="1951312" y="814496"/>
                    <a:pt x="1950297" y="815511"/>
                  </a:cubicBezTo>
                  <a:cubicBezTo>
                    <a:pt x="1949283" y="816019"/>
                    <a:pt x="1948268" y="816019"/>
                    <a:pt x="1947761" y="816526"/>
                  </a:cubicBezTo>
                  <a:close/>
                  <a:moveTo>
                    <a:pt x="1953849" y="812974"/>
                  </a:moveTo>
                  <a:cubicBezTo>
                    <a:pt x="1953342" y="812974"/>
                    <a:pt x="1952834" y="812974"/>
                    <a:pt x="1952327" y="812974"/>
                  </a:cubicBezTo>
                  <a:cubicBezTo>
                    <a:pt x="1955371" y="810945"/>
                    <a:pt x="1958923" y="808915"/>
                    <a:pt x="1961967" y="806379"/>
                  </a:cubicBezTo>
                  <a:cubicBezTo>
                    <a:pt x="1962981" y="805364"/>
                    <a:pt x="1964504" y="804857"/>
                    <a:pt x="1965518" y="803842"/>
                  </a:cubicBezTo>
                  <a:cubicBezTo>
                    <a:pt x="1966533" y="803334"/>
                    <a:pt x="1967548" y="802827"/>
                    <a:pt x="1968562" y="802320"/>
                  </a:cubicBezTo>
                  <a:cubicBezTo>
                    <a:pt x="1963489" y="806379"/>
                    <a:pt x="1958923" y="809423"/>
                    <a:pt x="1953849" y="812974"/>
                  </a:cubicBezTo>
                  <a:close/>
                  <a:moveTo>
                    <a:pt x="1968562" y="802827"/>
                  </a:moveTo>
                  <a:cubicBezTo>
                    <a:pt x="1967548" y="803334"/>
                    <a:pt x="1966533" y="803842"/>
                    <a:pt x="1965518" y="804349"/>
                  </a:cubicBezTo>
                  <a:cubicBezTo>
                    <a:pt x="1967548" y="802827"/>
                    <a:pt x="1969577" y="801305"/>
                    <a:pt x="1971607" y="800290"/>
                  </a:cubicBezTo>
                  <a:cubicBezTo>
                    <a:pt x="1972114" y="800290"/>
                    <a:pt x="1972621" y="799783"/>
                    <a:pt x="1973129" y="799783"/>
                  </a:cubicBezTo>
                  <a:cubicBezTo>
                    <a:pt x="1971607" y="800290"/>
                    <a:pt x="1970085" y="801305"/>
                    <a:pt x="1968562" y="802827"/>
                  </a:cubicBezTo>
                  <a:close/>
                  <a:moveTo>
                    <a:pt x="1973129" y="798768"/>
                  </a:moveTo>
                  <a:cubicBezTo>
                    <a:pt x="1977695" y="795724"/>
                    <a:pt x="1982261" y="792173"/>
                    <a:pt x="1986320" y="789128"/>
                  </a:cubicBezTo>
                  <a:cubicBezTo>
                    <a:pt x="1986827" y="789128"/>
                    <a:pt x="1987335" y="788621"/>
                    <a:pt x="1987335" y="788621"/>
                  </a:cubicBezTo>
                  <a:cubicBezTo>
                    <a:pt x="1982769" y="791665"/>
                    <a:pt x="1978710" y="795217"/>
                    <a:pt x="1974143" y="798261"/>
                  </a:cubicBezTo>
                  <a:cubicBezTo>
                    <a:pt x="1973636" y="798768"/>
                    <a:pt x="1973636" y="798768"/>
                    <a:pt x="1973129" y="798768"/>
                  </a:cubicBezTo>
                  <a:close/>
                  <a:moveTo>
                    <a:pt x="1987335" y="788621"/>
                  </a:moveTo>
                  <a:cubicBezTo>
                    <a:pt x="1986827" y="788621"/>
                    <a:pt x="1986827" y="789128"/>
                    <a:pt x="1986320" y="789128"/>
                  </a:cubicBezTo>
                  <a:cubicBezTo>
                    <a:pt x="1987842" y="788114"/>
                    <a:pt x="1989364" y="787099"/>
                    <a:pt x="1990379" y="786084"/>
                  </a:cubicBezTo>
                  <a:cubicBezTo>
                    <a:pt x="1994438" y="783040"/>
                    <a:pt x="1999004" y="779489"/>
                    <a:pt x="2003063" y="775937"/>
                  </a:cubicBezTo>
                  <a:cubicBezTo>
                    <a:pt x="2005093" y="774415"/>
                    <a:pt x="2006107" y="772893"/>
                    <a:pt x="2008137" y="772893"/>
                  </a:cubicBezTo>
                  <a:cubicBezTo>
                    <a:pt x="2001541" y="778474"/>
                    <a:pt x="1994438" y="783547"/>
                    <a:pt x="1987335" y="788621"/>
                  </a:cubicBezTo>
                  <a:close/>
                  <a:moveTo>
                    <a:pt x="2012196" y="771371"/>
                  </a:moveTo>
                  <a:lnTo>
                    <a:pt x="2012196" y="771371"/>
                  </a:lnTo>
                  <a:cubicBezTo>
                    <a:pt x="2012703" y="773400"/>
                    <a:pt x="2013718" y="775430"/>
                    <a:pt x="2014225" y="776952"/>
                  </a:cubicBezTo>
                  <a:cubicBezTo>
                    <a:pt x="2013718" y="774922"/>
                    <a:pt x="2012703" y="772893"/>
                    <a:pt x="2012196" y="771371"/>
                  </a:cubicBezTo>
                  <a:close/>
                  <a:moveTo>
                    <a:pt x="2054814" y="885527"/>
                  </a:moveTo>
                  <a:cubicBezTo>
                    <a:pt x="2054814" y="886034"/>
                    <a:pt x="2054306" y="886542"/>
                    <a:pt x="2054306" y="887557"/>
                  </a:cubicBezTo>
                  <a:cubicBezTo>
                    <a:pt x="2053292" y="882990"/>
                    <a:pt x="2052784" y="878931"/>
                    <a:pt x="2051770" y="874365"/>
                  </a:cubicBezTo>
                  <a:cubicBezTo>
                    <a:pt x="2049233" y="863203"/>
                    <a:pt x="2045681" y="852041"/>
                    <a:pt x="2042130" y="841387"/>
                  </a:cubicBezTo>
                  <a:cubicBezTo>
                    <a:pt x="2039593" y="833269"/>
                    <a:pt x="2036549" y="825151"/>
                    <a:pt x="2033505" y="817033"/>
                  </a:cubicBezTo>
                  <a:cubicBezTo>
                    <a:pt x="2035534" y="820077"/>
                    <a:pt x="2037564" y="823629"/>
                    <a:pt x="2039086" y="827180"/>
                  </a:cubicBezTo>
                  <a:cubicBezTo>
                    <a:pt x="2047711" y="844938"/>
                    <a:pt x="2050248" y="865233"/>
                    <a:pt x="2054814" y="884512"/>
                  </a:cubicBezTo>
                  <a:cubicBezTo>
                    <a:pt x="2054306" y="885020"/>
                    <a:pt x="2054306" y="885527"/>
                    <a:pt x="2054306" y="885527"/>
                  </a:cubicBezTo>
                  <a:cubicBezTo>
                    <a:pt x="2054306" y="885527"/>
                    <a:pt x="2054814" y="885527"/>
                    <a:pt x="2055321" y="885020"/>
                  </a:cubicBezTo>
                  <a:cubicBezTo>
                    <a:pt x="2055321" y="885020"/>
                    <a:pt x="2055321" y="885020"/>
                    <a:pt x="2055321" y="885020"/>
                  </a:cubicBezTo>
                  <a:cubicBezTo>
                    <a:pt x="2054814" y="885020"/>
                    <a:pt x="2054814" y="885020"/>
                    <a:pt x="2054814" y="885527"/>
                  </a:cubicBezTo>
                  <a:close/>
                  <a:moveTo>
                    <a:pt x="2068513" y="913939"/>
                  </a:moveTo>
                  <a:cubicBezTo>
                    <a:pt x="2068513" y="913939"/>
                    <a:pt x="2068513" y="913432"/>
                    <a:pt x="2068513" y="913939"/>
                  </a:cubicBezTo>
                  <a:cubicBezTo>
                    <a:pt x="2069020" y="913432"/>
                    <a:pt x="2069527" y="913432"/>
                    <a:pt x="2069527" y="913432"/>
                  </a:cubicBezTo>
                  <a:cubicBezTo>
                    <a:pt x="2070035" y="913432"/>
                    <a:pt x="2070035" y="913432"/>
                    <a:pt x="2070542" y="913432"/>
                  </a:cubicBezTo>
                  <a:cubicBezTo>
                    <a:pt x="2069527" y="913939"/>
                    <a:pt x="2069020" y="913939"/>
                    <a:pt x="2068513" y="913939"/>
                  </a:cubicBezTo>
                  <a:close/>
                  <a:moveTo>
                    <a:pt x="2086270" y="898718"/>
                  </a:moveTo>
                  <a:cubicBezTo>
                    <a:pt x="2083734" y="903285"/>
                    <a:pt x="2080182" y="908358"/>
                    <a:pt x="2075616" y="911402"/>
                  </a:cubicBezTo>
                  <a:cubicBezTo>
                    <a:pt x="2077138" y="910388"/>
                    <a:pt x="2078153" y="908866"/>
                    <a:pt x="2079167" y="907344"/>
                  </a:cubicBezTo>
                  <a:cubicBezTo>
                    <a:pt x="2082211" y="903285"/>
                    <a:pt x="2084748" y="899226"/>
                    <a:pt x="2087285" y="895167"/>
                  </a:cubicBezTo>
                  <a:cubicBezTo>
                    <a:pt x="2089315" y="891108"/>
                    <a:pt x="2091344" y="887049"/>
                    <a:pt x="2093373" y="882990"/>
                  </a:cubicBezTo>
                  <a:cubicBezTo>
                    <a:pt x="2093373" y="882990"/>
                    <a:pt x="2093881" y="882483"/>
                    <a:pt x="2093881" y="882483"/>
                  </a:cubicBezTo>
                  <a:cubicBezTo>
                    <a:pt x="2093881" y="882483"/>
                    <a:pt x="2093373" y="882990"/>
                    <a:pt x="2093373" y="882990"/>
                  </a:cubicBezTo>
                  <a:cubicBezTo>
                    <a:pt x="2096418" y="876902"/>
                    <a:pt x="2098954" y="870306"/>
                    <a:pt x="2101999" y="863711"/>
                  </a:cubicBezTo>
                  <a:cubicBezTo>
                    <a:pt x="2103521" y="859652"/>
                    <a:pt x="2105550" y="855593"/>
                    <a:pt x="2107072" y="851534"/>
                  </a:cubicBezTo>
                  <a:cubicBezTo>
                    <a:pt x="2100984" y="867769"/>
                    <a:pt x="2094388" y="884005"/>
                    <a:pt x="2086270" y="898718"/>
                  </a:cubicBezTo>
                  <a:close/>
                  <a:moveTo>
                    <a:pt x="2425695" y="712009"/>
                  </a:moveTo>
                  <a:cubicBezTo>
                    <a:pt x="2426203" y="711502"/>
                    <a:pt x="2426203" y="710995"/>
                    <a:pt x="2425695" y="710487"/>
                  </a:cubicBezTo>
                  <a:cubicBezTo>
                    <a:pt x="2427725" y="709980"/>
                    <a:pt x="2429754" y="709473"/>
                    <a:pt x="2432291" y="709473"/>
                  </a:cubicBezTo>
                  <a:cubicBezTo>
                    <a:pt x="2438379" y="708458"/>
                    <a:pt x="2443960" y="707951"/>
                    <a:pt x="2450048" y="707951"/>
                  </a:cubicBezTo>
                  <a:cubicBezTo>
                    <a:pt x="2441931" y="709473"/>
                    <a:pt x="2433813" y="710995"/>
                    <a:pt x="2425695" y="712009"/>
                  </a:cubicBezTo>
                  <a:close/>
                </a:path>
              </a:pathLst>
            </a:custGeom>
            <a:solidFill>
              <a:srgbClr val="D4EAF7">
                <a:alpha val="35000"/>
              </a:srgbClr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44">
              <a:extLst>
                <a:ext uri="{FF2B5EF4-FFF2-40B4-BE49-F238E27FC236}">
                  <a16:creationId xmlns:a16="http://schemas.microsoft.com/office/drawing/2014/main" id="{A157C7BE-892D-E043-B7B2-F10606F968AA}"/>
                </a:ext>
              </a:extLst>
            </p:cNvPr>
            <p:cNvSpPr/>
            <p:nvPr/>
          </p:nvSpPr>
          <p:spPr>
            <a:xfrm>
              <a:off x="7321922" y="4696583"/>
              <a:ext cx="477954" cy="626935"/>
            </a:xfrm>
            <a:custGeom>
              <a:avLst/>
              <a:gdLst>
                <a:gd name="connsiteX0" fmla="*/ 4939374 w 5229022"/>
                <a:gd name="connsiteY0" fmla="*/ 6300605 h 6858926"/>
                <a:gd name="connsiteX1" fmla="*/ 4549678 w 5229022"/>
                <a:gd name="connsiteY1" fmla="*/ 5831034 h 6858926"/>
                <a:gd name="connsiteX2" fmla="*/ 4434302 w 5229022"/>
                <a:gd name="connsiteY2" fmla="*/ 4482025 h 6858926"/>
                <a:gd name="connsiteX3" fmla="*/ 4212425 w 5229022"/>
                <a:gd name="connsiteY3" fmla="*/ 3222573 h 6858926"/>
                <a:gd name="connsiteX4" fmla="*/ 4062356 w 5229022"/>
                <a:gd name="connsiteY4" fmla="*/ 2561784 h 6858926"/>
                <a:gd name="connsiteX5" fmla="*/ 4465768 w 5229022"/>
                <a:gd name="connsiteY5" fmla="*/ 2360885 h 6858926"/>
                <a:gd name="connsiteX6" fmla="*/ 4316506 w 5229022"/>
                <a:gd name="connsiteY6" fmla="*/ 2149498 h 6858926"/>
                <a:gd name="connsiteX7" fmla="*/ 4046220 w 5229022"/>
                <a:gd name="connsiteY7" fmla="*/ 1955053 h 6858926"/>
                <a:gd name="connsiteX8" fmla="*/ 3751729 w 5229022"/>
                <a:gd name="connsiteY8" fmla="*/ 1781586 h 6858926"/>
                <a:gd name="connsiteX9" fmla="*/ 3583910 w 5229022"/>
                <a:gd name="connsiteY9" fmla="*/ 1466925 h 6858926"/>
                <a:gd name="connsiteX10" fmla="*/ 3103043 w 5229022"/>
                <a:gd name="connsiteY10" fmla="*/ 886819 h 6858926"/>
                <a:gd name="connsiteX11" fmla="*/ 2443868 w 5229022"/>
                <a:gd name="connsiteY11" fmla="*/ 517293 h 6858926"/>
                <a:gd name="connsiteX12" fmla="*/ 1940410 w 5229022"/>
                <a:gd name="connsiteY12" fmla="*/ 286542 h 6858926"/>
                <a:gd name="connsiteX13" fmla="*/ 1714500 w 5229022"/>
                <a:gd name="connsiteY13" fmla="*/ 207473 h 6858926"/>
                <a:gd name="connsiteX14" fmla="*/ 1603158 w 5229022"/>
                <a:gd name="connsiteY14" fmla="*/ 159064 h 6858926"/>
                <a:gd name="connsiteX15" fmla="*/ 1553135 w 5229022"/>
                <a:gd name="connsiteY15" fmla="*/ 124370 h 6858926"/>
                <a:gd name="connsiteX16" fmla="*/ 688220 w 5229022"/>
                <a:gd name="connsiteY16" fmla="*/ 47722 h 6858926"/>
                <a:gd name="connsiteX17" fmla="*/ 535731 w 5229022"/>
                <a:gd name="connsiteY17" fmla="*/ 163905 h 6858926"/>
                <a:gd name="connsiteX18" fmla="*/ 325957 w 5229022"/>
                <a:gd name="connsiteY18" fmla="*/ 168746 h 6858926"/>
                <a:gd name="connsiteX19" fmla="*/ 0 w 5229022"/>
                <a:gd name="connsiteY19" fmla="*/ 311553 h 6858926"/>
                <a:gd name="connsiteX20" fmla="*/ 289650 w 5229022"/>
                <a:gd name="connsiteY20" fmla="*/ 606044 h 6858926"/>
                <a:gd name="connsiteX21" fmla="*/ 664823 w 5229022"/>
                <a:gd name="connsiteY21" fmla="*/ 865841 h 6858926"/>
                <a:gd name="connsiteX22" fmla="*/ 987552 w 5229022"/>
                <a:gd name="connsiteY22" fmla="*/ 1199866 h 6858926"/>
                <a:gd name="connsiteX23" fmla="*/ 981904 w 5229022"/>
                <a:gd name="connsiteY23" fmla="*/ 1562937 h 6858926"/>
                <a:gd name="connsiteX24" fmla="*/ 823767 w 5229022"/>
                <a:gd name="connsiteY24" fmla="*/ 2444795 h 6858926"/>
                <a:gd name="connsiteX25" fmla="*/ 976256 w 5229022"/>
                <a:gd name="connsiteY25" fmla="*/ 2849014 h 6858926"/>
                <a:gd name="connsiteX26" fmla="*/ 1106962 w 5229022"/>
                <a:gd name="connsiteY26" fmla="*/ 2616648 h 6858926"/>
                <a:gd name="connsiteX27" fmla="*/ 1319963 w 5229022"/>
                <a:gd name="connsiteY27" fmla="*/ 2178543 h 6858926"/>
                <a:gd name="connsiteX28" fmla="*/ 1603158 w 5229022"/>
                <a:gd name="connsiteY28" fmla="*/ 1860655 h 6858926"/>
                <a:gd name="connsiteX29" fmla="*/ 1954126 w 5229022"/>
                <a:gd name="connsiteY29" fmla="*/ 2208396 h 6858926"/>
                <a:gd name="connsiteX30" fmla="*/ 2065468 w 5229022"/>
                <a:gd name="connsiteY30" fmla="*/ 2702172 h 6858926"/>
                <a:gd name="connsiteX31" fmla="*/ 2236515 w 5229022"/>
                <a:gd name="connsiteY31" fmla="*/ 2890968 h 6858926"/>
                <a:gd name="connsiteX32" fmla="*/ 2251844 w 5229022"/>
                <a:gd name="connsiteY32" fmla="*/ 2506921 h 6858926"/>
                <a:gd name="connsiteX33" fmla="*/ 2717381 w 5229022"/>
                <a:gd name="connsiteY33" fmla="*/ 3159641 h 6858926"/>
                <a:gd name="connsiteX34" fmla="*/ 3216805 w 5229022"/>
                <a:gd name="connsiteY34" fmla="*/ 3720383 h 6858926"/>
                <a:gd name="connsiteX35" fmla="*/ 3566160 w 5229022"/>
                <a:gd name="connsiteY35" fmla="*/ 4338410 h 6858926"/>
                <a:gd name="connsiteX36" fmla="*/ 3753343 w 5229022"/>
                <a:gd name="connsiteY36" fmla="*/ 4625639 h 6858926"/>
                <a:gd name="connsiteX37" fmla="*/ 3878401 w 5229022"/>
                <a:gd name="connsiteY37" fmla="*/ 4916903 h 6858926"/>
                <a:gd name="connsiteX38" fmla="*/ 4125288 w 5229022"/>
                <a:gd name="connsiteY38" fmla="*/ 5502656 h 6858926"/>
                <a:gd name="connsiteX39" fmla="*/ 4172891 w 5229022"/>
                <a:gd name="connsiteY39" fmla="*/ 5686612 h 6858926"/>
                <a:gd name="connsiteX40" fmla="*/ 4136584 w 5229022"/>
                <a:gd name="connsiteY40" fmla="*/ 5833454 h 6858926"/>
                <a:gd name="connsiteX41" fmla="*/ 3977640 w 5229022"/>
                <a:gd name="connsiteY41" fmla="*/ 6129558 h 6858926"/>
                <a:gd name="connsiteX42" fmla="*/ 3905833 w 5229022"/>
                <a:gd name="connsiteY42" fmla="*/ 6425663 h 6858926"/>
                <a:gd name="connsiteX43" fmla="*/ 3987322 w 5229022"/>
                <a:gd name="connsiteY43" fmla="*/ 6616879 h 6858926"/>
                <a:gd name="connsiteX44" fmla="*/ 4076072 w 5229022"/>
                <a:gd name="connsiteY44" fmla="*/ 6515220 h 6858926"/>
                <a:gd name="connsiteX45" fmla="*/ 4230176 w 5229022"/>
                <a:gd name="connsiteY45" fmla="*/ 6483754 h 6858926"/>
                <a:gd name="connsiteX46" fmla="*/ 4423813 w 5229022"/>
                <a:gd name="connsiteY46" fmla="*/ 6446640 h 6858926"/>
                <a:gd name="connsiteX47" fmla="*/ 4477064 w 5229022"/>
                <a:gd name="connsiteY47" fmla="*/ 6378060 h 6858926"/>
                <a:gd name="connsiteX48" fmla="*/ 4866759 w 5229022"/>
                <a:gd name="connsiteY48" fmla="*/ 6620914 h 6858926"/>
                <a:gd name="connsiteX49" fmla="*/ 5229023 w 5229022"/>
                <a:gd name="connsiteY49" fmla="*/ 6858926 h 6858926"/>
                <a:gd name="connsiteX50" fmla="*/ 4939374 w 5229022"/>
                <a:gd name="connsiteY50" fmla="*/ 6300605 h 685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229022" h="6858926">
                  <a:moveTo>
                    <a:pt x="4939374" y="6300605"/>
                  </a:moveTo>
                  <a:cubicBezTo>
                    <a:pt x="4813509" y="6140854"/>
                    <a:pt x="4662633" y="6001273"/>
                    <a:pt x="4549678" y="5831034"/>
                  </a:cubicBezTo>
                  <a:cubicBezTo>
                    <a:pt x="4555325" y="5378405"/>
                    <a:pt x="4506916" y="4928198"/>
                    <a:pt x="4434302" y="4482025"/>
                  </a:cubicBezTo>
                  <a:cubicBezTo>
                    <a:pt x="4365722" y="4061669"/>
                    <a:pt x="4281812" y="3642928"/>
                    <a:pt x="4212425" y="3222573"/>
                  </a:cubicBezTo>
                  <a:cubicBezTo>
                    <a:pt x="4175312" y="2999889"/>
                    <a:pt x="4133357" y="2776400"/>
                    <a:pt x="4062356" y="2561784"/>
                  </a:cubicBezTo>
                  <a:cubicBezTo>
                    <a:pt x="4013140" y="2414136"/>
                    <a:pt x="4402836" y="2439954"/>
                    <a:pt x="4465768" y="2360885"/>
                  </a:cubicBezTo>
                  <a:cubicBezTo>
                    <a:pt x="4463348" y="2263260"/>
                    <a:pt x="4383472" y="2207589"/>
                    <a:pt x="4316506" y="2149498"/>
                  </a:cubicBezTo>
                  <a:cubicBezTo>
                    <a:pt x="4232596" y="2076883"/>
                    <a:pt x="4142232" y="2009917"/>
                    <a:pt x="4046220" y="1955053"/>
                  </a:cubicBezTo>
                  <a:cubicBezTo>
                    <a:pt x="3964731" y="1909064"/>
                    <a:pt x="3788843" y="1865496"/>
                    <a:pt x="3751729" y="1781586"/>
                  </a:cubicBezTo>
                  <a:cubicBezTo>
                    <a:pt x="3704127" y="1672665"/>
                    <a:pt x="3646035" y="1567778"/>
                    <a:pt x="3583910" y="1466925"/>
                  </a:cubicBezTo>
                  <a:cubicBezTo>
                    <a:pt x="3448364" y="1245855"/>
                    <a:pt x="3299101" y="1057865"/>
                    <a:pt x="3103043" y="886819"/>
                  </a:cubicBezTo>
                  <a:cubicBezTo>
                    <a:pt x="2915053" y="722227"/>
                    <a:pt x="2666552" y="627021"/>
                    <a:pt x="2443868" y="517293"/>
                  </a:cubicBezTo>
                  <a:cubicBezTo>
                    <a:pt x="2277663" y="435804"/>
                    <a:pt x="2113878" y="349474"/>
                    <a:pt x="1940410" y="286542"/>
                  </a:cubicBezTo>
                  <a:cubicBezTo>
                    <a:pt x="1865376" y="259110"/>
                    <a:pt x="1789535" y="235712"/>
                    <a:pt x="1714500" y="207473"/>
                  </a:cubicBezTo>
                  <a:cubicBezTo>
                    <a:pt x="1676579" y="192950"/>
                    <a:pt x="1639465" y="177621"/>
                    <a:pt x="1603158" y="159064"/>
                  </a:cubicBezTo>
                  <a:cubicBezTo>
                    <a:pt x="1581374" y="151802"/>
                    <a:pt x="1578954" y="125984"/>
                    <a:pt x="1553135" y="124370"/>
                  </a:cubicBezTo>
                  <a:cubicBezTo>
                    <a:pt x="1290918" y="21904"/>
                    <a:pt x="962540" y="-53131"/>
                    <a:pt x="688220" y="47722"/>
                  </a:cubicBezTo>
                  <a:cubicBezTo>
                    <a:pt x="626902" y="70313"/>
                    <a:pt x="569617" y="106620"/>
                    <a:pt x="535731" y="163905"/>
                  </a:cubicBezTo>
                  <a:cubicBezTo>
                    <a:pt x="505878" y="213928"/>
                    <a:pt x="382434" y="175200"/>
                    <a:pt x="325957" y="168746"/>
                  </a:cubicBezTo>
                  <a:cubicBezTo>
                    <a:pt x="196865" y="155837"/>
                    <a:pt x="29046" y="148575"/>
                    <a:pt x="0" y="311553"/>
                  </a:cubicBezTo>
                  <a:cubicBezTo>
                    <a:pt x="25012" y="439032"/>
                    <a:pt x="192024" y="539885"/>
                    <a:pt x="289650" y="606044"/>
                  </a:cubicBezTo>
                  <a:cubicBezTo>
                    <a:pt x="415514" y="691567"/>
                    <a:pt x="549447" y="766602"/>
                    <a:pt x="664823" y="865841"/>
                  </a:cubicBezTo>
                  <a:cubicBezTo>
                    <a:pt x="782619" y="966694"/>
                    <a:pt x="899608" y="1071581"/>
                    <a:pt x="987552" y="1199866"/>
                  </a:cubicBezTo>
                  <a:cubicBezTo>
                    <a:pt x="1078723" y="1332185"/>
                    <a:pt x="1040802" y="1424163"/>
                    <a:pt x="981904" y="1562937"/>
                  </a:cubicBezTo>
                  <a:cubicBezTo>
                    <a:pt x="861688" y="1844518"/>
                    <a:pt x="823767" y="2140622"/>
                    <a:pt x="823767" y="2444795"/>
                  </a:cubicBezTo>
                  <a:cubicBezTo>
                    <a:pt x="823767" y="2525477"/>
                    <a:pt x="869756" y="2834491"/>
                    <a:pt x="976256" y="2849014"/>
                  </a:cubicBezTo>
                  <a:cubicBezTo>
                    <a:pt x="1052098" y="2877252"/>
                    <a:pt x="1087598" y="2661830"/>
                    <a:pt x="1106962" y="2616648"/>
                  </a:cubicBezTo>
                  <a:cubicBezTo>
                    <a:pt x="1169087" y="2470613"/>
                    <a:pt x="1230406" y="2310055"/>
                    <a:pt x="1319963" y="2178543"/>
                  </a:cubicBezTo>
                  <a:cubicBezTo>
                    <a:pt x="1399839" y="2060747"/>
                    <a:pt x="1505533" y="1963928"/>
                    <a:pt x="1603158" y="1860655"/>
                  </a:cubicBezTo>
                  <a:cubicBezTo>
                    <a:pt x="1708852" y="1987326"/>
                    <a:pt x="1841978" y="2087372"/>
                    <a:pt x="1954126" y="2208396"/>
                  </a:cubicBezTo>
                  <a:cubicBezTo>
                    <a:pt x="1979138" y="2375408"/>
                    <a:pt x="2012218" y="2541614"/>
                    <a:pt x="2065468" y="2702172"/>
                  </a:cubicBezTo>
                  <a:cubicBezTo>
                    <a:pt x="2077570" y="2739286"/>
                    <a:pt x="2184878" y="3024901"/>
                    <a:pt x="2236515" y="2890968"/>
                  </a:cubicBezTo>
                  <a:cubicBezTo>
                    <a:pt x="2280083" y="2776400"/>
                    <a:pt x="2237321" y="2627137"/>
                    <a:pt x="2251844" y="2506921"/>
                  </a:cubicBezTo>
                  <a:cubicBezTo>
                    <a:pt x="2405141" y="2725569"/>
                    <a:pt x="2554403" y="2947446"/>
                    <a:pt x="2717381" y="3159641"/>
                  </a:cubicBezTo>
                  <a:cubicBezTo>
                    <a:pt x="2880360" y="3349244"/>
                    <a:pt x="3051407" y="3532393"/>
                    <a:pt x="3216805" y="3720383"/>
                  </a:cubicBezTo>
                  <a:cubicBezTo>
                    <a:pt x="3367681" y="3891429"/>
                    <a:pt x="3449170" y="4143159"/>
                    <a:pt x="3566160" y="4338410"/>
                  </a:cubicBezTo>
                  <a:cubicBezTo>
                    <a:pt x="3622637" y="4432001"/>
                    <a:pt x="3715422" y="4524786"/>
                    <a:pt x="3753343" y="4625639"/>
                  </a:cubicBezTo>
                  <a:cubicBezTo>
                    <a:pt x="3790457" y="4724878"/>
                    <a:pt x="3834025" y="4820890"/>
                    <a:pt x="3878401" y="4916903"/>
                  </a:cubicBezTo>
                  <a:cubicBezTo>
                    <a:pt x="3967958" y="5108927"/>
                    <a:pt x="4062356" y="5299337"/>
                    <a:pt x="4125288" y="5502656"/>
                  </a:cubicBezTo>
                  <a:cubicBezTo>
                    <a:pt x="4143845" y="5563168"/>
                    <a:pt x="4159982" y="5624486"/>
                    <a:pt x="4172891" y="5686612"/>
                  </a:cubicBezTo>
                  <a:cubicBezTo>
                    <a:pt x="4184186" y="5741476"/>
                    <a:pt x="4159175" y="5783431"/>
                    <a:pt x="4136584" y="5833454"/>
                  </a:cubicBezTo>
                  <a:cubicBezTo>
                    <a:pt x="4090595" y="5935921"/>
                    <a:pt x="4034117" y="6032739"/>
                    <a:pt x="3977640" y="6129558"/>
                  </a:cubicBezTo>
                  <a:cubicBezTo>
                    <a:pt x="3927617" y="6225570"/>
                    <a:pt x="3906639" y="6317548"/>
                    <a:pt x="3905833" y="6425663"/>
                  </a:cubicBezTo>
                  <a:cubicBezTo>
                    <a:pt x="3905833" y="6487788"/>
                    <a:pt x="3884048" y="6682232"/>
                    <a:pt x="3987322" y="6616879"/>
                  </a:cubicBezTo>
                  <a:cubicBezTo>
                    <a:pt x="4026049" y="6592675"/>
                    <a:pt x="4049447" y="6550720"/>
                    <a:pt x="4076072" y="6515220"/>
                  </a:cubicBezTo>
                  <a:cubicBezTo>
                    <a:pt x="4126902" y="6502311"/>
                    <a:pt x="4178539" y="6493435"/>
                    <a:pt x="4230176" y="6483754"/>
                  </a:cubicBezTo>
                  <a:cubicBezTo>
                    <a:pt x="4294721" y="6472458"/>
                    <a:pt x="4360074" y="6461970"/>
                    <a:pt x="4423813" y="6446640"/>
                  </a:cubicBezTo>
                  <a:cubicBezTo>
                    <a:pt x="4455279" y="6436958"/>
                    <a:pt x="4457700" y="6399037"/>
                    <a:pt x="4477064" y="6378060"/>
                  </a:cubicBezTo>
                  <a:cubicBezTo>
                    <a:pt x="4556132" y="6512799"/>
                    <a:pt x="4733634" y="6552334"/>
                    <a:pt x="4866759" y="6620914"/>
                  </a:cubicBezTo>
                  <a:cubicBezTo>
                    <a:pt x="4978101" y="6678198"/>
                    <a:pt x="5091056" y="6858120"/>
                    <a:pt x="5229023" y="6858926"/>
                  </a:cubicBezTo>
                  <a:cubicBezTo>
                    <a:pt x="5170125" y="6658028"/>
                    <a:pt x="5080568" y="6457128"/>
                    <a:pt x="4939374" y="6300605"/>
                  </a:cubicBezTo>
                  <a:close/>
                </a:path>
              </a:pathLst>
            </a:custGeom>
            <a:solidFill>
              <a:srgbClr val="D4EAF7">
                <a:alpha val="35000"/>
              </a:srgbClr>
            </a:solidFill>
            <a:ln w="8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BDE17F7-1780-9445-B7FB-A0A6A75B9915}"/>
                </a:ext>
              </a:extLst>
            </p:cNvPr>
            <p:cNvSpPr txBox="1"/>
            <p:nvPr/>
          </p:nvSpPr>
          <p:spPr>
            <a:xfrm>
              <a:off x="2234119" y="1119436"/>
              <a:ext cx="14045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pc="0" baseline="0" dirty="0">
                  <a:solidFill>
                    <a:schemeClr val="accent2"/>
                  </a:solidFill>
                  <a:latin typeface="Calibri"/>
                  <a:cs typeface="Calibri"/>
                  <a:sym typeface="Calibri"/>
                  <a:rtl val="0"/>
                </a:rPr>
                <a:t>1. Aims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B946C04-5CF3-C849-BC22-2526FF011DD7}"/>
                </a:ext>
              </a:extLst>
            </p:cNvPr>
            <p:cNvSpPr txBox="1"/>
            <p:nvPr/>
          </p:nvSpPr>
          <p:spPr>
            <a:xfrm>
              <a:off x="2288441" y="1473241"/>
              <a:ext cx="2091880" cy="2593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To understand the extent of problematic restrictive eating in pre-school-aged children referred to our Social Communication Clinic (SCC).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Knowing that restrictive eating rates are higher in this specific group, we wanted to understand how we can improve support for this.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B039EBB-E77A-8341-AC03-57FDBDEDCFA3}"/>
                </a:ext>
              </a:extLst>
            </p:cNvPr>
            <p:cNvSpPr txBox="1"/>
            <p:nvPr/>
          </p:nvSpPr>
          <p:spPr>
            <a:xfrm>
              <a:off x="2236032" y="4552866"/>
              <a:ext cx="1463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pc="0" baseline="0" dirty="0">
                  <a:solidFill>
                    <a:schemeClr val="accent6"/>
                  </a:solidFill>
                  <a:latin typeface="Calibri"/>
                  <a:cs typeface="Calibri"/>
                  <a:sym typeface="Calibri"/>
                  <a:rtl val="0"/>
                </a:rPr>
                <a:t>3. Results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222145C-A59A-B046-ABD8-14EB6C0265C8}"/>
                </a:ext>
              </a:extLst>
            </p:cNvPr>
            <p:cNvSpPr txBox="1"/>
            <p:nvPr/>
          </p:nvSpPr>
          <p:spPr>
            <a:xfrm>
              <a:off x="2343153" y="4962635"/>
              <a:ext cx="3272407" cy="2235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Of those with restrictive eating:</a:t>
              </a:r>
            </a:p>
            <a:p>
              <a:pPr marL="171450" indent="-171450">
                <a:buFontTx/>
                <a:buChar char="-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74% had ASD diagnosis.</a:t>
              </a:r>
            </a:p>
            <a:p>
              <a:pPr marL="171450" indent="-171450">
                <a:buFontTx/>
                <a:buChar char="-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None could be diagnosed with ARFID, either because they did not meet criteria or there was not enough information in letter.</a:t>
              </a:r>
            </a:p>
            <a:p>
              <a:pPr marL="171450" indent="-171450">
                <a:buFontTx/>
                <a:buChar char="-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None had bloods requested for nutritional deficiency.</a:t>
              </a:r>
            </a:p>
            <a:p>
              <a:pPr marL="171450" indent="-171450">
                <a:buFontTx/>
                <a:buChar char="-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13% had onward dietetic referral.</a:t>
              </a:r>
            </a:p>
            <a:p>
              <a:pPr marL="171450" indent="-171450">
                <a:buFontTx/>
                <a:buChar char="-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17% were advised to take a multivitamin.</a:t>
              </a:r>
            </a:p>
            <a:p>
              <a:pPr marL="171450" indent="-171450">
                <a:buFontTx/>
                <a:buChar char="-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13% of parents were recommended resources to support their child’s eating.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A10C45C-745C-BB42-9575-A84224450E54}"/>
                </a:ext>
              </a:extLst>
            </p:cNvPr>
            <p:cNvSpPr txBox="1"/>
            <p:nvPr/>
          </p:nvSpPr>
          <p:spPr>
            <a:xfrm>
              <a:off x="8279238" y="2204527"/>
              <a:ext cx="16015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pc="0" baseline="0" dirty="0">
                  <a:solidFill>
                    <a:schemeClr val="accent4"/>
                  </a:solidFill>
                  <a:latin typeface="Calibri"/>
                  <a:cs typeface="Calibri"/>
                  <a:sym typeface="Calibri"/>
                  <a:rtl val="0"/>
                </a:rPr>
                <a:t>2. Methods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DA83CF7-59F7-B04F-B3A0-04CBC8261B7E}"/>
                </a:ext>
              </a:extLst>
            </p:cNvPr>
            <p:cNvSpPr txBox="1"/>
            <p:nvPr/>
          </p:nvSpPr>
          <p:spPr>
            <a:xfrm>
              <a:off x="6733964" y="5503576"/>
              <a:ext cx="1974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5"/>
                  </a:solidFill>
                  <a:latin typeface="Calibri"/>
                  <a:cs typeface="Calibri"/>
                  <a:sym typeface="Calibri"/>
                  <a:rtl val="0"/>
                </a:rPr>
                <a:t>4. Conclusions</a:t>
              </a:r>
              <a:endParaRPr lang="en-US" sz="2000" b="1" spc="0" baseline="0" dirty="0">
                <a:solidFill>
                  <a:schemeClr val="accent5"/>
                </a:solidFill>
                <a:latin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5411EDE-7736-A34D-AA77-2F54D6A87F09}"/>
                </a:ext>
              </a:extLst>
            </p:cNvPr>
            <p:cNvSpPr txBox="1"/>
            <p:nvPr/>
          </p:nvSpPr>
          <p:spPr>
            <a:xfrm>
              <a:off x="6483988" y="5841832"/>
              <a:ext cx="3182328" cy="2593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There is a h</a:t>
              </a:r>
              <a:r>
                <a:rPr lang="en-US" sz="120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cs typeface="Arial" panose="020B0604020202020204" pitchFamily="34" charset="0"/>
                </a:rPr>
                <a:t>uge variation in practice, so a 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guideline was developed to support positive actions within a limited time resource:</a:t>
              </a:r>
            </a:p>
            <a:p>
              <a:pPr marL="171450" indent="-171450">
                <a:buFontTx/>
                <a:buChar char="-"/>
              </a:pPr>
              <a:r>
                <a:rPr lang="en-US" sz="120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cs typeface="Arial" panose="020B0604020202020204" pitchFamily="34" charset="0"/>
                </a:rPr>
                <a:t>Advice on when to cons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ider blood tests.</a:t>
              </a:r>
            </a:p>
            <a:p>
              <a:pPr marL="171450" indent="-171450">
                <a:buFontTx/>
                <a:buChar char="-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Management strategies suggested for consideration (multivitamins, threshold for dietetic referral).</a:t>
              </a:r>
            </a:p>
            <a:p>
              <a:pPr marL="171450" indent="-171450">
                <a:buFontTx/>
                <a:buChar char="-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Collation of resources that are accurate, up-to-date and accessible to families.</a:t>
              </a:r>
            </a:p>
            <a:p>
              <a:pPr marL="171450" indent="-171450">
                <a:buFontTx/>
                <a:buChar char="-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endParaRPr>
            </a:p>
            <a:p>
              <a:r>
                <a:rPr lang="en-US" sz="1200" dirty="0">
                  <a:solidFill>
                    <a:srgbClr val="0070C0"/>
                  </a:solidFill>
                  <a:cs typeface="Arial" panose="020B0604020202020204" pitchFamily="34" charset="0"/>
                </a:rPr>
                <a:t>Future aims: 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to understand service needs for school-aged children and whether early intervention prevents ARFID?</a:t>
              </a:r>
            </a:p>
          </p:txBody>
        </p:sp>
        <p:grpSp>
          <p:nvGrpSpPr>
            <p:cNvPr id="51" name="Graphic 48">
              <a:extLst>
                <a:ext uri="{FF2B5EF4-FFF2-40B4-BE49-F238E27FC236}">
                  <a16:creationId xmlns:a16="http://schemas.microsoft.com/office/drawing/2014/main" id="{D6C38048-3E5E-8648-B1A8-B2190B8A6972}"/>
                </a:ext>
              </a:extLst>
            </p:cNvPr>
            <p:cNvGrpSpPr/>
            <p:nvPr/>
          </p:nvGrpSpPr>
          <p:grpSpPr>
            <a:xfrm>
              <a:off x="3749920" y="3315426"/>
              <a:ext cx="554449" cy="1191007"/>
              <a:chOff x="3749920" y="3315426"/>
              <a:chExt cx="554449" cy="1191007"/>
            </a:xfrm>
            <a:solidFill>
              <a:srgbClr val="D4EAF7">
                <a:alpha val="35000"/>
              </a:srgbClr>
            </a:solidFill>
          </p:grpSpPr>
          <p:sp>
            <p:nvSpPr>
              <p:cNvPr id="76" name="Freeform: Shape 62">
                <a:extLst>
                  <a:ext uri="{FF2B5EF4-FFF2-40B4-BE49-F238E27FC236}">
                    <a16:creationId xmlns:a16="http://schemas.microsoft.com/office/drawing/2014/main" id="{0931C9B0-2BB5-CC44-A83D-EF4F48C7BDC6}"/>
                  </a:ext>
                </a:extLst>
              </p:cNvPr>
              <p:cNvSpPr/>
              <p:nvPr/>
            </p:nvSpPr>
            <p:spPr>
              <a:xfrm>
                <a:off x="3749920" y="4209962"/>
                <a:ext cx="554449" cy="296471"/>
              </a:xfrm>
              <a:custGeom>
                <a:avLst/>
                <a:gdLst>
                  <a:gd name="connsiteX0" fmla="*/ 138568 w 386651"/>
                  <a:gd name="connsiteY0" fmla="*/ 32793 h 156587"/>
                  <a:gd name="connsiteX1" fmla="*/ 177593 w 386651"/>
                  <a:gd name="connsiteY1" fmla="*/ 1694 h 156587"/>
                  <a:gd name="connsiteX2" fmla="*/ 182756 w 386651"/>
                  <a:gd name="connsiteY2" fmla="*/ 13 h 156587"/>
                  <a:gd name="connsiteX3" fmla="*/ 194884 w 386651"/>
                  <a:gd name="connsiteY3" fmla="*/ 12741 h 156587"/>
                  <a:gd name="connsiteX4" fmla="*/ 234268 w 386651"/>
                  <a:gd name="connsiteY4" fmla="*/ 42399 h 156587"/>
                  <a:gd name="connsiteX5" fmla="*/ 281699 w 386651"/>
                  <a:gd name="connsiteY5" fmla="*/ 60171 h 156587"/>
                  <a:gd name="connsiteX6" fmla="*/ 279177 w 386651"/>
                  <a:gd name="connsiteY6" fmla="*/ 57769 h 156587"/>
                  <a:gd name="connsiteX7" fmla="*/ 281699 w 386651"/>
                  <a:gd name="connsiteY7" fmla="*/ 62452 h 156587"/>
                  <a:gd name="connsiteX8" fmla="*/ 271372 w 386651"/>
                  <a:gd name="connsiteY8" fmla="*/ 64013 h 156587"/>
                  <a:gd name="connsiteX9" fmla="*/ 286862 w 386651"/>
                  <a:gd name="connsiteY9" fmla="*/ 72779 h 156587"/>
                  <a:gd name="connsiteX10" fmla="*/ 299590 w 386651"/>
                  <a:gd name="connsiteY10" fmla="*/ 76861 h 156587"/>
                  <a:gd name="connsiteX11" fmla="*/ 319282 w 386651"/>
                  <a:gd name="connsiteY11" fmla="*/ 73259 h 156587"/>
                  <a:gd name="connsiteX12" fmla="*/ 379080 w 386651"/>
                  <a:gd name="connsiteY12" fmla="*/ 52966 h 156587"/>
                  <a:gd name="connsiteX13" fmla="*/ 384964 w 386651"/>
                  <a:gd name="connsiteY13" fmla="*/ 53326 h 156587"/>
                  <a:gd name="connsiteX14" fmla="*/ 386645 w 386651"/>
                  <a:gd name="connsiteY14" fmla="*/ 57049 h 156587"/>
                  <a:gd name="connsiteX15" fmla="*/ 383523 w 386651"/>
                  <a:gd name="connsiteY15" fmla="*/ 64854 h 156587"/>
                  <a:gd name="connsiteX16" fmla="*/ 361309 w 386651"/>
                  <a:gd name="connsiteY16" fmla="*/ 97635 h 156587"/>
                  <a:gd name="connsiteX17" fmla="*/ 358307 w 386651"/>
                  <a:gd name="connsiteY17" fmla="*/ 103398 h 156587"/>
                  <a:gd name="connsiteX18" fmla="*/ 377639 w 386651"/>
                  <a:gd name="connsiteY18" fmla="*/ 145065 h 156587"/>
                  <a:gd name="connsiteX19" fmla="*/ 376679 w 386651"/>
                  <a:gd name="connsiteY19" fmla="*/ 149147 h 156587"/>
                  <a:gd name="connsiteX20" fmla="*/ 371155 w 386651"/>
                  <a:gd name="connsiteY20" fmla="*/ 148667 h 156587"/>
                  <a:gd name="connsiteX21" fmla="*/ 315800 w 386651"/>
                  <a:gd name="connsiteY21" fmla="*/ 118168 h 156587"/>
                  <a:gd name="connsiteX22" fmla="*/ 288663 w 386651"/>
                  <a:gd name="connsiteY22" fmla="*/ 111803 h 156587"/>
                  <a:gd name="connsiteX23" fmla="*/ 288783 w 386651"/>
                  <a:gd name="connsiteY23" fmla="*/ 113364 h 156587"/>
                  <a:gd name="connsiteX24" fmla="*/ 295867 w 386651"/>
                  <a:gd name="connsiteY24" fmla="*/ 118528 h 156587"/>
                  <a:gd name="connsiteX25" fmla="*/ 299470 w 386651"/>
                  <a:gd name="connsiteY25" fmla="*/ 130655 h 156587"/>
                  <a:gd name="connsiteX26" fmla="*/ 301511 w 386651"/>
                  <a:gd name="connsiteY26" fmla="*/ 144104 h 156587"/>
                  <a:gd name="connsiteX27" fmla="*/ 301151 w 386651"/>
                  <a:gd name="connsiteY27" fmla="*/ 146746 h 156587"/>
                  <a:gd name="connsiteX28" fmla="*/ 298389 w 386651"/>
                  <a:gd name="connsiteY28" fmla="*/ 147346 h 156587"/>
                  <a:gd name="connsiteX29" fmla="*/ 262366 w 386651"/>
                  <a:gd name="connsiteY29" fmla="*/ 133777 h 156587"/>
                  <a:gd name="connsiteX30" fmla="*/ 257443 w 386651"/>
                  <a:gd name="connsiteY30" fmla="*/ 131136 h 156587"/>
                  <a:gd name="connsiteX31" fmla="*/ 250599 w 386651"/>
                  <a:gd name="connsiteY31" fmla="*/ 131016 h 156587"/>
                  <a:gd name="connsiteX32" fmla="*/ 179154 w 386651"/>
                  <a:gd name="connsiteY32" fmla="*/ 132937 h 156587"/>
                  <a:gd name="connsiteX33" fmla="*/ 178793 w 386651"/>
                  <a:gd name="connsiteY33" fmla="*/ 152389 h 156587"/>
                  <a:gd name="connsiteX34" fmla="*/ 175311 w 386651"/>
                  <a:gd name="connsiteY34" fmla="*/ 156352 h 156587"/>
                  <a:gd name="connsiteX35" fmla="*/ 169668 w 386651"/>
                  <a:gd name="connsiteY35" fmla="*/ 154070 h 156587"/>
                  <a:gd name="connsiteX36" fmla="*/ 148534 w 386651"/>
                  <a:gd name="connsiteY36" fmla="*/ 131496 h 156587"/>
                  <a:gd name="connsiteX37" fmla="*/ 146253 w 386651"/>
                  <a:gd name="connsiteY37" fmla="*/ 128494 h 156587"/>
                  <a:gd name="connsiteX38" fmla="*/ 108429 w 386651"/>
                  <a:gd name="connsiteY38" fmla="*/ 125612 h 156587"/>
                  <a:gd name="connsiteX39" fmla="*/ 108429 w 386651"/>
                  <a:gd name="connsiteY39" fmla="*/ 139541 h 156587"/>
                  <a:gd name="connsiteX40" fmla="*/ 105427 w 386651"/>
                  <a:gd name="connsiteY40" fmla="*/ 143504 h 156587"/>
                  <a:gd name="connsiteX41" fmla="*/ 93779 w 386651"/>
                  <a:gd name="connsiteY41" fmla="*/ 142543 h 156587"/>
                  <a:gd name="connsiteX42" fmla="*/ 75288 w 386651"/>
                  <a:gd name="connsiteY42" fmla="*/ 125012 h 156587"/>
                  <a:gd name="connsiteX43" fmla="*/ 71445 w 386651"/>
                  <a:gd name="connsiteY43" fmla="*/ 120689 h 156587"/>
                  <a:gd name="connsiteX44" fmla="*/ 64481 w 386651"/>
                  <a:gd name="connsiteY44" fmla="*/ 119368 h 156587"/>
                  <a:gd name="connsiteX45" fmla="*/ 1681 w 386651"/>
                  <a:gd name="connsiteY45" fmla="*/ 91991 h 156587"/>
                  <a:gd name="connsiteX46" fmla="*/ 0 w 386651"/>
                  <a:gd name="connsiteY46" fmla="*/ 87308 h 156587"/>
                  <a:gd name="connsiteX47" fmla="*/ 2402 w 386651"/>
                  <a:gd name="connsiteY47" fmla="*/ 83946 h 156587"/>
                  <a:gd name="connsiteX48" fmla="*/ 1201 w 386651"/>
                  <a:gd name="connsiteY48" fmla="*/ 80464 h 156587"/>
                  <a:gd name="connsiteX49" fmla="*/ 4083 w 386651"/>
                  <a:gd name="connsiteY49" fmla="*/ 77342 h 156587"/>
                  <a:gd name="connsiteX50" fmla="*/ 128121 w 386651"/>
                  <a:gd name="connsiteY50" fmla="*/ 33394 h 156587"/>
                  <a:gd name="connsiteX51" fmla="*/ 138568 w 386651"/>
                  <a:gd name="connsiteY51" fmla="*/ 32793 h 156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86651" h="156587">
                    <a:moveTo>
                      <a:pt x="138568" y="32793"/>
                    </a:moveTo>
                    <a:cubicBezTo>
                      <a:pt x="149975" y="20666"/>
                      <a:pt x="163183" y="10099"/>
                      <a:pt x="177593" y="1694"/>
                    </a:cubicBezTo>
                    <a:cubicBezTo>
                      <a:pt x="179154" y="733"/>
                      <a:pt x="180955" y="133"/>
                      <a:pt x="182756" y="13"/>
                    </a:cubicBezTo>
                    <a:cubicBezTo>
                      <a:pt x="190201" y="-348"/>
                      <a:pt x="192242" y="7097"/>
                      <a:pt x="194884" y="12741"/>
                    </a:cubicBezTo>
                    <a:cubicBezTo>
                      <a:pt x="201728" y="28230"/>
                      <a:pt x="218178" y="36996"/>
                      <a:pt x="234268" y="42399"/>
                    </a:cubicBezTo>
                    <a:cubicBezTo>
                      <a:pt x="250359" y="47683"/>
                      <a:pt x="267530" y="50925"/>
                      <a:pt x="281699" y="60171"/>
                    </a:cubicBezTo>
                    <a:cubicBezTo>
                      <a:pt x="282659" y="61852"/>
                      <a:pt x="280258" y="59330"/>
                      <a:pt x="279177" y="57769"/>
                    </a:cubicBezTo>
                    <a:cubicBezTo>
                      <a:pt x="280858" y="58610"/>
                      <a:pt x="281939" y="60531"/>
                      <a:pt x="281699" y="62452"/>
                    </a:cubicBezTo>
                    <a:lnTo>
                      <a:pt x="271372" y="64013"/>
                    </a:lnTo>
                    <a:cubicBezTo>
                      <a:pt x="276295" y="67375"/>
                      <a:pt x="281458" y="70257"/>
                      <a:pt x="286862" y="72779"/>
                    </a:cubicBezTo>
                    <a:cubicBezTo>
                      <a:pt x="290944" y="74700"/>
                      <a:pt x="295147" y="76381"/>
                      <a:pt x="299590" y="76861"/>
                    </a:cubicBezTo>
                    <a:cubicBezTo>
                      <a:pt x="306314" y="77582"/>
                      <a:pt x="312918" y="75420"/>
                      <a:pt x="319282" y="73259"/>
                    </a:cubicBezTo>
                    <a:cubicBezTo>
                      <a:pt x="339215" y="66535"/>
                      <a:pt x="359148" y="59690"/>
                      <a:pt x="379080" y="52966"/>
                    </a:cubicBezTo>
                    <a:cubicBezTo>
                      <a:pt x="381001" y="52366"/>
                      <a:pt x="383043" y="51645"/>
                      <a:pt x="384964" y="53326"/>
                    </a:cubicBezTo>
                    <a:cubicBezTo>
                      <a:pt x="386045" y="54287"/>
                      <a:pt x="386525" y="55608"/>
                      <a:pt x="386645" y="57049"/>
                    </a:cubicBezTo>
                    <a:cubicBezTo>
                      <a:pt x="386765" y="59931"/>
                      <a:pt x="385084" y="62452"/>
                      <a:pt x="383523" y="64854"/>
                    </a:cubicBezTo>
                    <a:cubicBezTo>
                      <a:pt x="376078" y="75781"/>
                      <a:pt x="368754" y="86708"/>
                      <a:pt x="361309" y="97635"/>
                    </a:cubicBezTo>
                    <a:cubicBezTo>
                      <a:pt x="360108" y="99436"/>
                      <a:pt x="358907" y="101237"/>
                      <a:pt x="358307" y="103398"/>
                    </a:cubicBezTo>
                    <a:cubicBezTo>
                      <a:pt x="355305" y="116486"/>
                      <a:pt x="374757" y="136419"/>
                      <a:pt x="377639" y="145065"/>
                    </a:cubicBezTo>
                    <a:cubicBezTo>
                      <a:pt x="378120" y="146506"/>
                      <a:pt x="377879" y="148187"/>
                      <a:pt x="376679" y="149147"/>
                    </a:cubicBezTo>
                    <a:cubicBezTo>
                      <a:pt x="374998" y="150588"/>
                      <a:pt x="372956" y="149627"/>
                      <a:pt x="371155" y="148667"/>
                    </a:cubicBezTo>
                    <a:cubicBezTo>
                      <a:pt x="352663" y="138460"/>
                      <a:pt x="334292" y="128374"/>
                      <a:pt x="315800" y="118168"/>
                    </a:cubicBezTo>
                    <a:cubicBezTo>
                      <a:pt x="307395" y="113605"/>
                      <a:pt x="297188" y="108922"/>
                      <a:pt x="288663" y="111803"/>
                    </a:cubicBezTo>
                    <a:cubicBezTo>
                      <a:pt x="287822" y="112044"/>
                      <a:pt x="287942" y="113244"/>
                      <a:pt x="288783" y="113364"/>
                    </a:cubicBezTo>
                    <a:cubicBezTo>
                      <a:pt x="291665" y="113965"/>
                      <a:pt x="294307" y="116006"/>
                      <a:pt x="295867" y="118528"/>
                    </a:cubicBezTo>
                    <a:cubicBezTo>
                      <a:pt x="298149" y="122130"/>
                      <a:pt x="298869" y="126453"/>
                      <a:pt x="299470" y="130655"/>
                    </a:cubicBezTo>
                    <a:cubicBezTo>
                      <a:pt x="300190" y="135098"/>
                      <a:pt x="300791" y="139661"/>
                      <a:pt x="301511" y="144104"/>
                    </a:cubicBezTo>
                    <a:cubicBezTo>
                      <a:pt x="301631" y="144945"/>
                      <a:pt x="301751" y="146025"/>
                      <a:pt x="301151" y="146746"/>
                    </a:cubicBezTo>
                    <a:cubicBezTo>
                      <a:pt x="300430" y="147466"/>
                      <a:pt x="299350" y="147466"/>
                      <a:pt x="298389" y="147346"/>
                    </a:cubicBezTo>
                    <a:cubicBezTo>
                      <a:pt x="285541" y="145665"/>
                      <a:pt x="273173" y="140982"/>
                      <a:pt x="262366" y="133777"/>
                    </a:cubicBezTo>
                    <a:cubicBezTo>
                      <a:pt x="260805" y="132697"/>
                      <a:pt x="259244" y="131616"/>
                      <a:pt x="257443" y="131136"/>
                    </a:cubicBezTo>
                    <a:cubicBezTo>
                      <a:pt x="255282" y="130415"/>
                      <a:pt x="252880" y="130776"/>
                      <a:pt x="250599" y="131016"/>
                    </a:cubicBezTo>
                    <a:cubicBezTo>
                      <a:pt x="226824" y="133537"/>
                      <a:pt x="202929" y="134138"/>
                      <a:pt x="179154" y="132937"/>
                    </a:cubicBezTo>
                    <a:cubicBezTo>
                      <a:pt x="180715" y="139541"/>
                      <a:pt x="180715" y="145665"/>
                      <a:pt x="178793" y="152389"/>
                    </a:cubicBezTo>
                    <a:cubicBezTo>
                      <a:pt x="178313" y="154190"/>
                      <a:pt x="176992" y="155751"/>
                      <a:pt x="175311" y="156352"/>
                    </a:cubicBezTo>
                    <a:cubicBezTo>
                      <a:pt x="172789" y="157192"/>
                      <a:pt x="171108" y="155631"/>
                      <a:pt x="169668" y="154070"/>
                    </a:cubicBezTo>
                    <a:cubicBezTo>
                      <a:pt x="162583" y="146506"/>
                      <a:pt x="155619" y="138941"/>
                      <a:pt x="148534" y="131496"/>
                    </a:cubicBezTo>
                    <a:cubicBezTo>
                      <a:pt x="147213" y="130175"/>
                      <a:pt x="148054" y="128614"/>
                      <a:pt x="146253" y="128494"/>
                    </a:cubicBezTo>
                    <a:cubicBezTo>
                      <a:pt x="133645" y="127533"/>
                      <a:pt x="121037" y="126573"/>
                      <a:pt x="108429" y="125612"/>
                    </a:cubicBezTo>
                    <a:cubicBezTo>
                      <a:pt x="109389" y="130175"/>
                      <a:pt x="110350" y="134978"/>
                      <a:pt x="108429" y="139541"/>
                    </a:cubicBezTo>
                    <a:cubicBezTo>
                      <a:pt x="107828" y="141102"/>
                      <a:pt x="106748" y="142543"/>
                      <a:pt x="105427" y="143504"/>
                    </a:cubicBezTo>
                    <a:cubicBezTo>
                      <a:pt x="101224" y="146626"/>
                      <a:pt x="97262" y="144704"/>
                      <a:pt x="93779" y="142543"/>
                    </a:cubicBezTo>
                    <a:cubicBezTo>
                      <a:pt x="86575" y="137980"/>
                      <a:pt x="80211" y="131976"/>
                      <a:pt x="75288" y="125012"/>
                    </a:cubicBezTo>
                    <a:cubicBezTo>
                      <a:pt x="74207" y="123451"/>
                      <a:pt x="73006" y="121770"/>
                      <a:pt x="71445" y="120689"/>
                    </a:cubicBezTo>
                    <a:cubicBezTo>
                      <a:pt x="69404" y="119488"/>
                      <a:pt x="66882" y="119368"/>
                      <a:pt x="64481" y="119368"/>
                    </a:cubicBezTo>
                    <a:cubicBezTo>
                      <a:pt x="41786" y="118648"/>
                      <a:pt x="14889" y="111803"/>
                      <a:pt x="1681" y="91991"/>
                    </a:cubicBezTo>
                    <a:cubicBezTo>
                      <a:pt x="961" y="90550"/>
                      <a:pt x="0" y="88989"/>
                      <a:pt x="0" y="87308"/>
                    </a:cubicBezTo>
                    <a:cubicBezTo>
                      <a:pt x="0" y="85747"/>
                      <a:pt x="1321" y="84546"/>
                      <a:pt x="2402" y="83946"/>
                    </a:cubicBezTo>
                    <a:cubicBezTo>
                      <a:pt x="1321" y="83105"/>
                      <a:pt x="720" y="81784"/>
                      <a:pt x="1201" y="80464"/>
                    </a:cubicBezTo>
                    <a:cubicBezTo>
                      <a:pt x="1681" y="79143"/>
                      <a:pt x="2882" y="78182"/>
                      <a:pt x="4083" y="77342"/>
                    </a:cubicBezTo>
                    <a:cubicBezTo>
                      <a:pt x="40586" y="51525"/>
                      <a:pt x="83333" y="35195"/>
                      <a:pt x="128121" y="33394"/>
                    </a:cubicBezTo>
                    <a:cubicBezTo>
                      <a:pt x="131603" y="33274"/>
                      <a:pt x="135086" y="32793"/>
                      <a:pt x="138568" y="32793"/>
                    </a:cubicBezTo>
                    <a:close/>
                  </a:path>
                </a:pathLst>
              </a:custGeom>
              <a:grpFill/>
              <a:ln w="11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63">
                <a:extLst>
                  <a:ext uri="{FF2B5EF4-FFF2-40B4-BE49-F238E27FC236}">
                    <a16:creationId xmlns:a16="http://schemas.microsoft.com/office/drawing/2014/main" id="{00DBBAD5-CD95-2244-B670-7E085F13E718}"/>
                  </a:ext>
                </a:extLst>
              </p:cNvPr>
              <p:cNvSpPr/>
              <p:nvPr/>
            </p:nvSpPr>
            <p:spPr>
              <a:xfrm>
                <a:off x="3936457" y="3315426"/>
                <a:ext cx="19046" cy="33644"/>
              </a:xfrm>
              <a:custGeom>
                <a:avLst/>
                <a:gdLst>
                  <a:gd name="connsiteX0" fmla="*/ 13449 w 19046"/>
                  <a:gd name="connsiteY0" fmla="*/ 17424 h 33644"/>
                  <a:gd name="connsiteX1" fmla="*/ 16931 w 19046"/>
                  <a:gd name="connsiteY1" fmla="*/ 253 h 33644"/>
                  <a:gd name="connsiteX2" fmla="*/ 18612 w 19046"/>
                  <a:gd name="connsiteY2" fmla="*/ 1334 h 33644"/>
                  <a:gd name="connsiteX3" fmla="*/ 13088 w 19046"/>
                  <a:gd name="connsiteY3" fmla="*/ 22708 h 33644"/>
                  <a:gd name="connsiteX4" fmla="*/ 6844 w 19046"/>
                  <a:gd name="connsiteY4" fmla="*/ 31113 h 33644"/>
                  <a:gd name="connsiteX5" fmla="*/ 0 w 19046"/>
                  <a:gd name="connsiteY5" fmla="*/ 33634 h 33644"/>
                  <a:gd name="connsiteX6" fmla="*/ 13449 w 19046"/>
                  <a:gd name="connsiteY6" fmla="*/ 17424 h 33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046" h="33644">
                    <a:moveTo>
                      <a:pt x="13449" y="17424"/>
                    </a:moveTo>
                    <a:cubicBezTo>
                      <a:pt x="16450" y="12261"/>
                      <a:pt x="18131" y="6137"/>
                      <a:pt x="16931" y="253"/>
                    </a:cubicBezTo>
                    <a:cubicBezTo>
                      <a:pt x="17411" y="-467"/>
                      <a:pt x="18372" y="493"/>
                      <a:pt x="18612" y="1334"/>
                    </a:cubicBezTo>
                    <a:cubicBezTo>
                      <a:pt x="20293" y="8659"/>
                      <a:pt x="16811" y="16103"/>
                      <a:pt x="13088" y="22708"/>
                    </a:cubicBezTo>
                    <a:cubicBezTo>
                      <a:pt x="11407" y="25830"/>
                      <a:pt x="9486" y="28952"/>
                      <a:pt x="6844" y="31113"/>
                    </a:cubicBezTo>
                    <a:cubicBezTo>
                      <a:pt x="4923" y="32794"/>
                      <a:pt x="2522" y="33755"/>
                      <a:pt x="0" y="33634"/>
                    </a:cubicBezTo>
                    <a:cubicBezTo>
                      <a:pt x="3842" y="28231"/>
                      <a:pt x="9846" y="23668"/>
                      <a:pt x="13449" y="17424"/>
                    </a:cubicBezTo>
                    <a:close/>
                  </a:path>
                </a:pathLst>
              </a:custGeom>
              <a:grpFill/>
              <a:ln w="11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EE2F1BD0-3065-194F-83FA-6BD2451E35FD}"/>
              </a:ext>
            </a:extLst>
          </p:cNvPr>
          <p:cNvSpPr txBox="1"/>
          <p:nvPr/>
        </p:nvSpPr>
        <p:spPr>
          <a:xfrm>
            <a:off x="2474774" y="2454344"/>
            <a:ext cx="1827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Avoidant / restrictive food intake disorder (ARFID) is now recognised in DSM-V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EAA4F8A-B887-A642-BC8A-3A1482996926}"/>
              </a:ext>
            </a:extLst>
          </p:cNvPr>
          <p:cNvSpPr txBox="1"/>
          <p:nvPr/>
        </p:nvSpPr>
        <p:spPr>
          <a:xfrm>
            <a:off x="2146339" y="3047716"/>
            <a:ext cx="264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BPSU work – what is the best way for NHS to fund and commission services to manage ARFID?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D8C23E8-A99A-4944-8116-215D669D4F6B}"/>
              </a:ext>
            </a:extLst>
          </p:cNvPr>
          <p:cNvSpPr txBox="1"/>
          <p:nvPr/>
        </p:nvSpPr>
        <p:spPr>
          <a:xfrm>
            <a:off x="5042596" y="3660878"/>
            <a:ext cx="18409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Retrospective evaluation of SCC, notes reviewed for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50 random patients seen in 2019: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How many had restrictive eating?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Could ARFID have been diagnosed?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What was the eventual SCC diagnosis?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What were the investigations and management once an eating problem was identified?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2D0D0E8-78B0-7144-B62C-0AFA8FA4F38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1156"/>
          <a:stretch/>
        </p:blipFill>
        <p:spPr>
          <a:xfrm>
            <a:off x="5272947" y="7551"/>
            <a:ext cx="1524294" cy="801217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1645E633-64E5-0741-A5A2-6C03EAFAE429}"/>
              </a:ext>
            </a:extLst>
          </p:cNvPr>
          <p:cNvSpPr txBox="1"/>
          <p:nvPr/>
        </p:nvSpPr>
        <p:spPr>
          <a:xfrm>
            <a:off x="1099776" y="8980569"/>
            <a:ext cx="2291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Scan to see CCS family resources for healthy eating in ASD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1275E3A8-5776-F443-8AB9-BF58342274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238" y="8526285"/>
            <a:ext cx="1012972" cy="97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390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BODDY, Eleanor (CAMBRIDGESHIRE COMMUNITY SERVICES NHS TRUST)</dc:creator>
  <cp:lastModifiedBy>BODDY, Eleanor (CAMBRIDGESHIRE COMMUNITY SERVICES NHS TRUST)</cp:lastModifiedBy>
  <cp:revision>18</cp:revision>
  <dcterms:created xsi:type="dcterms:W3CDTF">2021-09-08T10:03:41Z</dcterms:created>
  <dcterms:modified xsi:type="dcterms:W3CDTF">2021-09-22T11:56:40Z</dcterms:modified>
</cp:coreProperties>
</file>